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4"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9C131F-0F46-4E54-AD6E-D0C5993F65A1}"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AAB67-2494-4634-B455-D6F4589604D7}" type="slidenum">
              <a:rPr lang="en-US" smtClean="0"/>
              <a:t>‹#›</a:t>
            </a:fld>
            <a:endParaRPr lang="en-US"/>
          </a:p>
        </p:txBody>
      </p:sp>
    </p:spTree>
    <p:extLst>
      <p:ext uri="{BB962C8B-B14F-4D97-AF65-F5344CB8AC3E}">
        <p14:creationId xmlns:p14="http://schemas.microsoft.com/office/powerpoint/2010/main" val="2133222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9C131F-0F46-4E54-AD6E-D0C5993F65A1}"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AAB67-2494-4634-B455-D6F4589604D7}" type="slidenum">
              <a:rPr lang="en-US" smtClean="0"/>
              <a:t>‹#›</a:t>
            </a:fld>
            <a:endParaRPr lang="en-US"/>
          </a:p>
        </p:txBody>
      </p:sp>
    </p:spTree>
    <p:extLst>
      <p:ext uri="{BB962C8B-B14F-4D97-AF65-F5344CB8AC3E}">
        <p14:creationId xmlns:p14="http://schemas.microsoft.com/office/powerpoint/2010/main" val="646915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9C131F-0F46-4E54-AD6E-D0C5993F65A1}"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AAB67-2494-4634-B455-D6F4589604D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81488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9C131F-0F46-4E54-AD6E-D0C5993F65A1}"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AAB67-2494-4634-B455-D6F4589604D7}" type="slidenum">
              <a:rPr lang="en-US" smtClean="0"/>
              <a:t>‹#›</a:t>
            </a:fld>
            <a:endParaRPr lang="en-US"/>
          </a:p>
        </p:txBody>
      </p:sp>
    </p:spTree>
    <p:extLst>
      <p:ext uri="{BB962C8B-B14F-4D97-AF65-F5344CB8AC3E}">
        <p14:creationId xmlns:p14="http://schemas.microsoft.com/office/powerpoint/2010/main" val="2003686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9C131F-0F46-4E54-AD6E-D0C5993F65A1}"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AAB67-2494-4634-B455-D6F4589604D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189803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9C131F-0F46-4E54-AD6E-D0C5993F65A1}"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AAB67-2494-4634-B455-D6F4589604D7}" type="slidenum">
              <a:rPr lang="en-US" smtClean="0"/>
              <a:t>‹#›</a:t>
            </a:fld>
            <a:endParaRPr lang="en-US"/>
          </a:p>
        </p:txBody>
      </p:sp>
    </p:spTree>
    <p:extLst>
      <p:ext uri="{BB962C8B-B14F-4D97-AF65-F5344CB8AC3E}">
        <p14:creationId xmlns:p14="http://schemas.microsoft.com/office/powerpoint/2010/main" val="2439537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9C131F-0F46-4E54-AD6E-D0C5993F65A1}"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AAB67-2494-4634-B455-D6F4589604D7}" type="slidenum">
              <a:rPr lang="en-US" smtClean="0"/>
              <a:t>‹#›</a:t>
            </a:fld>
            <a:endParaRPr lang="en-US"/>
          </a:p>
        </p:txBody>
      </p:sp>
    </p:spTree>
    <p:extLst>
      <p:ext uri="{BB962C8B-B14F-4D97-AF65-F5344CB8AC3E}">
        <p14:creationId xmlns:p14="http://schemas.microsoft.com/office/powerpoint/2010/main" val="34224100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9C131F-0F46-4E54-AD6E-D0C5993F65A1}"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AAB67-2494-4634-B455-D6F4589604D7}" type="slidenum">
              <a:rPr lang="en-US" smtClean="0"/>
              <a:t>‹#›</a:t>
            </a:fld>
            <a:endParaRPr lang="en-US"/>
          </a:p>
        </p:txBody>
      </p:sp>
    </p:spTree>
    <p:extLst>
      <p:ext uri="{BB962C8B-B14F-4D97-AF65-F5344CB8AC3E}">
        <p14:creationId xmlns:p14="http://schemas.microsoft.com/office/powerpoint/2010/main" val="1327441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9C131F-0F46-4E54-AD6E-D0C5993F65A1}"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AAB67-2494-4634-B455-D6F4589604D7}" type="slidenum">
              <a:rPr lang="en-US" smtClean="0"/>
              <a:t>‹#›</a:t>
            </a:fld>
            <a:endParaRPr lang="en-US"/>
          </a:p>
        </p:txBody>
      </p:sp>
    </p:spTree>
    <p:extLst>
      <p:ext uri="{BB962C8B-B14F-4D97-AF65-F5344CB8AC3E}">
        <p14:creationId xmlns:p14="http://schemas.microsoft.com/office/powerpoint/2010/main" val="1806930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9C131F-0F46-4E54-AD6E-D0C5993F65A1}"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AAB67-2494-4634-B455-D6F4589604D7}" type="slidenum">
              <a:rPr lang="en-US" smtClean="0"/>
              <a:t>‹#›</a:t>
            </a:fld>
            <a:endParaRPr lang="en-US"/>
          </a:p>
        </p:txBody>
      </p:sp>
    </p:spTree>
    <p:extLst>
      <p:ext uri="{BB962C8B-B14F-4D97-AF65-F5344CB8AC3E}">
        <p14:creationId xmlns:p14="http://schemas.microsoft.com/office/powerpoint/2010/main" val="1734015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9C131F-0F46-4E54-AD6E-D0C5993F65A1}" type="datetimeFigureOut">
              <a:rPr lang="en-US" smtClean="0"/>
              <a:t>6/1/2017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0AAB67-2494-4634-B455-D6F4589604D7}" type="slidenum">
              <a:rPr lang="en-US" smtClean="0"/>
              <a:t>‹#›</a:t>
            </a:fld>
            <a:endParaRPr lang="en-US"/>
          </a:p>
        </p:txBody>
      </p:sp>
    </p:spTree>
    <p:extLst>
      <p:ext uri="{BB962C8B-B14F-4D97-AF65-F5344CB8AC3E}">
        <p14:creationId xmlns:p14="http://schemas.microsoft.com/office/powerpoint/2010/main" val="1053570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9C131F-0F46-4E54-AD6E-D0C5993F65A1}" type="datetimeFigureOut">
              <a:rPr lang="en-US" smtClean="0"/>
              <a:t>6/1/2017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0AAB67-2494-4634-B455-D6F4589604D7}" type="slidenum">
              <a:rPr lang="en-US" smtClean="0"/>
              <a:t>‹#›</a:t>
            </a:fld>
            <a:endParaRPr lang="en-US"/>
          </a:p>
        </p:txBody>
      </p:sp>
    </p:spTree>
    <p:extLst>
      <p:ext uri="{BB962C8B-B14F-4D97-AF65-F5344CB8AC3E}">
        <p14:creationId xmlns:p14="http://schemas.microsoft.com/office/powerpoint/2010/main" val="2025388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9C131F-0F46-4E54-AD6E-D0C5993F65A1}" type="datetimeFigureOut">
              <a:rPr lang="en-US" smtClean="0"/>
              <a:t>6/1/2017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0AAB67-2494-4634-B455-D6F4589604D7}" type="slidenum">
              <a:rPr lang="en-US" smtClean="0"/>
              <a:t>‹#›</a:t>
            </a:fld>
            <a:endParaRPr lang="en-US"/>
          </a:p>
        </p:txBody>
      </p:sp>
    </p:spTree>
    <p:extLst>
      <p:ext uri="{BB962C8B-B14F-4D97-AF65-F5344CB8AC3E}">
        <p14:creationId xmlns:p14="http://schemas.microsoft.com/office/powerpoint/2010/main" val="1915237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9C131F-0F46-4E54-AD6E-D0C5993F65A1}" type="datetimeFigureOut">
              <a:rPr lang="en-US" smtClean="0"/>
              <a:t>6/1/2017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0AAB67-2494-4634-B455-D6F4589604D7}" type="slidenum">
              <a:rPr lang="en-US" smtClean="0"/>
              <a:t>‹#›</a:t>
            </a:fld>
            <a:endParaRPr lang="en-US"/>
          </a:p>
        </p:txBody>
      </p:sp>
    </p:spTree>
    <p:extLst>
      <p:ext uri="{BB962C8B-B14F-4D97-AF65-F5344CB8AC3E}">
        <p14:creationId xmlns:p14="http://schemas.microsoft.com/office/powerpoint/2010/main" val="243893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B9C131F-0F46-4E54-AD6E-D0C5993F65A1}" type="datetimeFigureOut">
              <a:rPr lang="en-US" smtClean="0"/>
              <a:t>6/1/2017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0AAB67-2494-4634-B455-D6F4589604D7}" type="slidenum">
              <a:rPr lang="en-US" smtClean="0"/>
              <a:t>‹#›</a:t>
            </a:fld>
            <a:endParaRPr lang="en-US"/>
          </a:p>
        </p:txBody>
      </p:sp>
    </p:spTree>
    <p:extLst>
      <p:ext uri="{BB962C8B-B14F-4D97-AF65-F5344CB8AC3E}">
        <p14:creationId xmlns:p14="http://schemas.microsoft.com/office/powerpoint/2010/main" val="294305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B9C131F-0F46-4E54-AD6E-D0C5993F65A1}" type="datetimeFigureOut">
              <a:rPr lang="en-US" smtClean="0"/>
              <a:t>6/1/2017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0AAB67-2494-4634-B455-D6F4589604D7}" type="slidenum">
              <a:rPr lang="en-US" smtClean="0"/>
              <a:t>‹#›</a:t>
            </a:fld>
            <a:endParaRPr lang="en-US"/>
          </a:p>
        </p:txBody>
      </p:sp>
    </p:spTree>
    <p:extLst>
      <p:ext uri="{BB962C8B-B14F-4D97-AF65-F5344CB8AC3E}">
        <p14:creationId xmlns:p14="http://schemas.microsoft.com/office/powerpoint/2010/main" val="2224045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B9C131F-0F46-4E54-AD6E-D0C5993F65A1}" type="datetimeFigureOut">
              <a:rPr lang="en-US" smtClean="0"/>
              <a:t>6/1/2017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70AAB67-2494-4634-B455-D6F4589604D7}" type="slidenum">
              <a:rPr lang="en-US" smtClean="0"/>
              <a:t>‹#›</a:t>
            </a:fld>
            <a:endParaRPr lang="en-US"/>
          </a:p>
        </p:txBody>
      </p:sp>
    </p:spTree>
    <p:extLst>
      <p:ext uri="{BB962C8B-B14F-4D97-AF65-F5344CB8AC3E}">
        <p14:creationId xmlns:p14="http://schemas.microsoft.com/office/powerpoint/2010/main" val="40545248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1696065"/>
            <a:ext cx="8079385" cy="1784554"/>
          </a:xfrm>
        </p:spPr>
        <p:txBody>
          <a:bodyPr/>
          <a:lstStyle/>
          <a:p>
            <a:r>
              <a:rPr lang="en-US" sz="5700">
                <a:latin typeface="Times New Roman" panose="02020603050405020304" pitchFamily="18" charset="0"/>
                <a:cs typeface="Times New Roman" panose="02020603050405020304" pitchFamily="18" charset="0"/>
              </a:rPr>
              <a:t>Báo cáo bài tập lớn Project</a:t>
            </a:r>
          </a:p>
        </p:txBody>
      </p:sp>
      <p:sp>
        <p:nvSpPr>
          <p:cNvPr id="3" name="Subtitle 2"/>
          <p:cNvSpPr>
            <a:spLocks noGrp="1"/>
          </p:cNvSpPr>
          <p:nvPr>
            <p:ph type="subTitle" idx="1"/>
          </p:nvPr>
        </p:nvSpPr>
        <p:spPr/>
        <p:txBody>
          <a:bodyPr/>
          <a:lstStyle/>
          <a:p>
            <a:endParaRPr lang="en-US"/>
          </a:p>
          <a:p>
            <a:r>
              <a:rPr lang="en-US" sz="2400"/>
              <a:t>Nhóm 3</a:t>
            </a:r>
          </a:p>
        </p:txBody>
      </p:sp>
    </p:spTree>
    <p:extLst>
      <p:ext uri="{BB962C8B-B14F-4D97-AF65-F5344CB8AC3E}">
        <p14:creationId xmlns:p14="http://schemas.microsoft.com/office/powerpoint/2010/main" val="3864505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a:latin typeface="Times New Roman" panose="02020603050405020304" pitchFamily="18" charset="0"/>
                <a:cs typeface="Times New Roman" panose="02020603050405020304" pitchFamily="18" charset="0"/>
              </a:rPr>
              <a:t>Công việc đã hoàn thành trong tuần này</a:t>
            </a:r>
          </a:p>
        </p:txBody>
      </p:sp>
      <p:sp>
        <p:nvSpPr>
          <p:cNvPr id="3" name="Content Placeholder 2"/>
          <p:cNvSpPr>
            <a:spLocks noGrp="1"/>
          </p:cNvSpPr>
          <p:nvPr>
            <p:ph idx="1"/>
          </p:nvPr>
        </p:nvSpPr>
        <p:spPr>
          <a:xfrm>
            <a:off x="677334" y="2160589"/>
            <a:ext cx="8596668" cy="4166469"/>
          </a:xfrm>
        </p:spPr>
        <p:txBody>
          <a:bodyPr/>
          <a:lstStyle/>
          <a:p>
            <a:r>
              <a:rPr lang="en-US" sz="2400" b="1">
                <a:latin typeface="Times New Roman" panose="02020603050405020304" pitchFamily="18" charset="0"/>
                <a:cs typeface="Times New Roman" panose="02020603050405020304" pitchFamily="18" charset="0"/>
              </a:rPr>
              <a:t>Back - end</a:t>
            </a:r>
          </a:p>
          <a:p>
            <a:pPr lvl="1"/>
            <a:r>
              <a:rPr lang="en-US" sz="2100">
                <a:latin typeface="Times New Roman" panose="02020603050405020304" pitchFamily="18" charset="0"/>
                <a:cs typeface="Times New Roman" panose="02020603050405020304" pitchFamily="18" charset="0"/>
              </a:rPr>
              <a:t>Hoàn thành chức năng thống kê dữ liệu</a:t>
            </a:r>
          </a:p>
          <a:p>
            <a:pPr lvl="1"/>
            <a:r>
              <a:rPr lang="en-US" sz="2100">
                <a:latin typeface="Times New Roman" panose="02020603050405020304" pitchFamily="18" charset="0"/>
                <a:cs typeface="Times New Roman" panose="02020603050405020304" pitchFamily="18" charset="0"/>
              </a:rPr>
              <a:t>Bổ sung các flash noti còn thiếu</a:t>
            </a:r>
          </a:p>
          <a:p>
            <a:pPr lvl="1"/>
            <a:r>
              <a:rPr lang="en-US" sz="2100">
                <a:latin typeface="Times New Roman" panose="02020603050405020304" pitchFamily="18" charset="0"/>
                <a:cs typeface="Times New Roman" panose="02020603050405020304" pitchFamily="18" charset="0"/>
              </a:rPr>
              <a:t>Tối </a:t>
            </a:r>
            <a:r>
              <a:rPr lang="vi-VN" sz="2100">
                <a:latin typeface="Times New Roman" panose="02020603050405020304" pitchFamily="18" charset="0"/>
                <a:cs typeface="Times New Roman" panose="02020603050405020304" pitchFamily="18" charset="0"/>
              </a:rPr>
              <a:t>ư</a:t>
            </a:r>
            <a:r>
              <a:rPr lang="en-US" sz="2100">
                <a:latin typeface="Times New Roman" panose="02020603050405020304" pitchFamily="18" charset="0"/>
                <a:cs typeface="Times New Roman" panose="02020603050405020304" pitchFamily="18" charset="0"/>
              </a:rPr>
              <a:t>u hóa code</a:t>
            </a:r>
          </a:p>
          <a:p>
            <a:pPr lvl="1"/>
            <a:r>
              <a:rPr lang="en-US" sz="2100">
                <a:latin typeface="Times New Roman" panose="02020603050405020304" pitchFamily="18" charset="0"/>
                <a:cs typeface="Times New Roman" panose="02020603050405020304" pitchFamily="18" charset="0"/>
              </a:rPr>
              <a:t>Chuẩn bị để up lên host</a:t>
            </a:r>
          </a:p>
          <a:p>
            <a:pPr lvl="1"/>
            <a:endParaRPr lang="en-US">
              <a:latin typeface="Times New Roman" panose="02020603050405020304" pitchFamily="18" charset="0"/>
              <a:cs typeface="Times New Roman" panose="02020603050405020304" pitchFamily="18" charset="0"/>
            </a:endParaRPr>
          </a:p>
          <a:p>
            <a:r>
              <a:rPr lang="en-US" sz="2400" b="1">
                <a:latin typeface="Times New Roman" panose="02020603050405020304" pitchFamily="18" charset="0"/>
                <a:cs typeface="Times New Roman" panose="02020603050405020304" pitchFamily="18" charset="0"/>
              </a:rPr>
              <a:t>Front – end</a:t>
            </a:r>
          </a:p>
          <a:p>
            <a:pPr lvl="1"/>
            <a:r>
              <a:rPr lang="en-US" sz="2100">
                <a:latin typeface="Times New Roman" panose="02020603050405020304" pitchFamily="18" charset="0"/>
                <a:cs typeface="Times New Roman" panose="02020603050405020304" pitchFamily="18" charset="0"/>
              </a:rPr>
              <a:t>Chỉnh sửa lại giao diện thống kê, biểu đồ</a:t>
            </a:r>
          </a:p>
          <a:p>
            <a:pPr lvl="1"/>
            <a:r>
              <a:rPr lang="en-US" sz="2100">
                <a:latin typeface="Times New Roman" panose="02020603050405020304" pitchFamily="18" charset="0"/>
                <a:cs typeface="Times New Roman" panose="02020603050405020304" pitchFamily="18" charset="0"/>
              </a:rPr>
              <a:t>Chỉnh sửa lại font ở một số form để đồng nhất với giao diện hệ thống</a:t>
            </a:r>
          </a:p>
          <a:p>
            <a:pPr lvl="1"/>
            <a:endParaRPr lang="en-US">
              <a:latin typeface="Times New Roman" panose="02020603050405020304" pitchFamily="18" charset="0"/>
              <a:cs typeface="Times New Roman" panose="02020603050405020304" pitchFamily="18" charset="0"/>
            </a:endParaRPr>
          </a:p>
          <a:p>
            <a:pPr lvl="1"/>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8163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Times New Roman" panose="02020603050405020304" pitchFamily="18" charset="0"/>
                <a:cs typeface="Times New Roman" panose="02020603050405020304" pitchFamily="18" charset="0"/>
              </a:rPr>
              <a:t>Về phần tài liệu</a:t>
            </a:r>
          </a:p>
        </p:txBody>
      </p:sp>
      <p:sp>
        <p:nvSpPr>
          <p:cNvPr id="3" name="Content Placeholder 2"/>
          <p:cNvSpPr>
            <a:spLocks noGrp="1"/>
          </p:cNvSpPr>
          <p:nvPr>
            <p:ph idx="1"/>
          </p:nvPr>
        </p:nvSpPr>
        <p:spPr/>
        <p:txBody>
          <a:bodyPr>
            <a:normAutofit/>
          </a:bodyPr>
          <a:lstStyle/>
          <a:p>
            <a:r>
              <a:rPr lang="en-US" sz="2400">
                <a:latin typeface="Times New Roman" panose="02020603050405020304" pitchFamily="18" charset="0"/>
                <a:cs typeface="Times New Roman" panose="02020603050405020304" pitchFamily="18" charset="0"/>
              </a:rPr>
              <a:t>Bổ sung phần quản lý và đồng bộ code</a:t>
            </a:r>
          </a:p>
          <a:p>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Liệt kê thêm các API có trong hệ thống vào tài liệu</a:t>
            </a:r>
          </a:p>
          <a:p>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Bổ sung phần cấu trúc mã nguồn cho tài liệu</a:t>
            </a:r>
          </a:p>
          <a:p>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Sửa lại các luồng trong UC và thêm UC quản lý dự án</a:t>
            </a:r>
          </a:p>
        </p:txBody>
      </p:sp>
    </p:spTree>
    <p:extLst>
      <p:ext uri="{BB962C8B-B14F-4D97-AF65-F5344CB8AC3E}">
        <p14:creationId xmlns:p14="http://schemas.microsoft.com/office/powerpoint/2010/main" val="425447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a:latin typeface="Times New Roman" panose="02020603050405020304" pitchFamily="18" charset="0"/>
                <a:cs typeface="Times New Roman" panose="02020603050405020304" pitchFamily="18" charset="0"/>
              </a:rPr>
              <a:t>Quản lý và đồng bộ code - Github</a:t>
            </a:r>
          </a:p>
        </p:txBody>
      </p:sp>
      <p:pic>
        <p:nvPicPr>
          <p:cNvPr id="4" name="Content Placeholder 8">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629646"/>
            <a:ext cx="9572795" cy="4818460"/>
          </a:xfrm>
        </p:spPr>
      </p:pic>
    </p:spTree>
    <p:extLst>
      <p:ext uri="{BB962C8B-B14F-4D97-AF65-F5344CB8AC3E}">
        <p14:creationId xmlns:p14="http://schemas.microsoft.com/office/powerpoint/2010/main" val="593352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251" y="299884"/>
            <a:ext cx="9218834" cy="1320800"/>
          </a:xfrm>
        </p:spPr>
        <p:txBody>
          <a:bodyPr>
            <a:noAutofit/>
          </a:bodyPr>
          <a:lstStyle/>
          <a:p>
            <a:pPr algn="ctr"/>
            <a:r>
              <a:rPr lang="en-US" sz="4400">
                <a:solidFill>
                  <a:schemeClr val="tx1"/>
                </a:solidFill>
                <a:latin typeface="Times New Roman" panose="02020603050405020304" pitchFamily="18" charset="0"/>
                <a:cs typeface="Times New Roman" panose="02020603050405020304" pitchFamily="18" charset="0"/>
              </a:rPr>
              <a:t>Trưởng nhóm sẽ tạo dự án và đ</a:t>
            </a:r>
            <a:r>
              <a:rPr lang="vi-VN" sz="4400">
                <a:solidFill>
                  <a:schemeClr val="tx1"/>
                </a:solidFill>
                <a:latin typeface="Times New Roman" panose="02020603050405020304" pitchFamily="18" charset="0"/>
                <a:cs typeface="Times New Roman" panose="02020603050405020304" pitchFamily="18" charset="0"/>
              </a:rPr>
              <a:t>ư</a:t>
            </a:r>
            <a:r>
              <a:rPr lang="en-US" sz="4400">
                <a:solidFill>
                  <a:schemeClr val="tx1"/>
                </a:solidFill>
                <a:latin typeface="Times New Roman" panose="02020603050405020304" pitchFamily="18" charset="0"/>
                <a:cs typeface="Times New Roman" panose="02020603050405020304" pitchFamily="18" charset="0"/>
              </a:rPr>
              <a:t>a dự án lên remote respository của Git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781" y="1850871"/>
            <a:ext cx="9162884" cy="4790832"/>
          </a:xfrm>
        </p:spPr>
      </p:pic>
    </p:spTree>
    <p:extLst>
      <p:ext uri="{BB962C8B-B14F-4D97-AF65-F5344CB8AC3E}">
        <p14:creationId xmlns:p14="http://schemas.microsoft.com/office/powerpoint/2010/main" val="375884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3458"/>
            <a:ext cx="8596668" cy="1546942"/>
          </a:xfrm>
        </p:spPr>
        <p:txBody>
          <a:bodyPr>
            <a:normAutofit fontScale="90000"/>
          </a:bodyPr>
          <a:lstStyle/>
          <a:p>
            <a:pPr algn="just"/>
            <a:r>
              <a:rPr lang="en-US">
                <a:solidFill>
                  <a:schemeClr val="tx1"/>
                </a:solidFill>
                <a:latin typeface="Times New Roman" panose="02020603050405020304" pitchFamily="18" charset="0"/>
                <a:cs typeface="Times New Roman" panose="02020603050405020304" pitchFamily="18" charset="0"/>
              </a:rPr>
              <a:t>Các thành viên trong nhóm clone code từ branch master. Sau đó sẽ tạo ra 1 branch mới và làm việc với phần code của mình trên đó</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042601"/>
            <a:ext cx="8596668" cy="4575533"/>
          </a:xfrm>
        </p:spPr>
      </p:pic>
    </p:spTree>
    <p:extLst>
      <p:ext uri="{BB962C8B-B14F-4D97-AF65-F5344CB8AC3E}">
        <p14:creationId xmlns:p14="http://schemas.microsoft.com/office/powerpoint/2010/main" val="273451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3239"/>
            <a:ext cx="8596668" cy="1827161"/>
          </a:xfrm>
        </p:spPr>
        <p:txBody>
          <a:bodyPr>
            <a:normAutofit/>
          </a:bodyPr>
          <a:lstStyle/>
          <a:p>
            <a:pPr algn="just"/>
            <a:r>
              <a:rPr lang="en-US">
                <a:solidFill>
                  <a:schemeClr val="tx1"/>
                </a:solidFill>
                <a:latin typeface="Times New Roman" panose="02020603050405020304" pitchFamily="18" charset="0"/>
                <a:cs typeface="Times New Roman" panose="02020603050405020304" pitchFamily="18" charset="0"/>
              </a:rPr>
              <a:t>Các code đ</a:t>
            </a:r>
            <a:r>
              <a:rPr lang="vi-VN">
                <a:solidFill>
                  <a:schemeClr val="tx1"/>
                </a:solidFill>
                <a:latin typeface="Times New Roman" panose="02020603050405020304" pitchFamily="18" charset="0"/>
                <a:cs typeface="Times New Roman" panose="02020603050405020304" pitchFamily="18" charset="0"/>
              </a:rPr>
              <a:t>ư</a:t>
            </a:r>
            <a:r>
              <a:rPr lang="en-US">
                <a:solidFill>
                  <a:schemeClr val="tx1"/>
                </a:solidFill>
                <a:latin typeface="Times New Roman" panose="02020603050405020304" pitchFamily="18" charset="0"/>
                <a:cs typeface="Times New Roman" panose="02020603050405020304" pitchFamily="18" charset="0"/>
              </a:rPr>
              <a:t>ợc thay đổi sẽ đ</a:t>
            </a:r>
            <a:r>
              <a:rPr lang="vi-VN">
                <a:solidFill>
                  <a:schemeClr val="tx1"/>
                </a:solidFill>
                <a:latin typeface="Times New Roman" panose="02020603050405020304" pitchFamily="18" charset="0"/>
                <a:cs typeface="Times New Roman" panose="02020603050405020304" pitchFamily="18" charset="0"/>
              </a:rPr>
              <a:t>ư</a:t>
            </a:r>
            <a:r>
              <a:rPr lang="en-US">
                <a:solidFill>
                  <a:schemeClr val="tx1"/>
                </a:solidFill>
                <a:latin typeface="Times New Roman" panose="02020603050405020304" pitchFamily="18" charset="0"/>
                <a:cs typeface="Times New Roman" panose="02020603050405020304" pitchFamily="18" charset="0"/>
              </a:rPr>
              <a:t>ợc thông báo và sau đó ng</a:t>
            </a:r>
            <a:r>
              <a:rPr lang="vi-VN">
                <a:solidFill>
                  <a:schemeClr val="tx1"/>
                </a:solidFill>
                <a:latin typeface="Times New Roman" panose="02020603050405020304" pitchFamily="18" charset="0"/>
                <a:cs typeface="Times New Roman" panose="02020603050405020304" pitchFamily="18" charset="0"/>
              </a:rPr>
              <a:t>ư</a:t>
            </a:r>
            <a:r>
              <a:rPr lang="en-US">
                <a:solidFill>
                  <a:schemeClr val="tx1"/>
                </a:solidFill>
                <a:latin typeface="Times New Roman" panose="02020603050405020304" pitchFamily="18" charset="0"/>
                <a:cs typeface="Times New Roman" panose="02020603050405020304" pitchFamily="18" charset="0"/>
              </a:rPr>
              <a:t>ời dung có thể commit code đó lên branch của mình</a:t>
            </a:r>
          </a:p>
        </p:txBody>
      </p:sp>
      <p:pic>
        <p:nvPicPr>
          <p:cNvPr id="4" name="Content Placeholder 3"/>
          <p:cNvPicPr>
            <a:picLocks noGrp="1" noChangeAspect="1"/>
          </p:cNvPicPr>
          <p:nvPr>
            <p:ph idx="1"/>
          </p:nvPr>
        </p:nvPicPr>
        <p:blipFill rotWithShape="1">
          <a:blip r:embed="rId2"/>
          <a:srcRect l="8741" t="5131" r="1987" b="10135"/>
          <a:stretch/>
        </p:blipFill>
        <p:spPr>
          <a:xfrm>
            <a:off x="677334" y="2079522"/>
            <a:ext cx="8596668" cy="4296461"/>
          </a:xfrm>
          <a:prstGeom prst="rect">
            <a:avLst/>
          </a:prstGeom>
        </p:spPr>
      </p:pic>
    </p:spTree>
    <p:extLst>
      <p:ext uri="{BB962C8B-B14F-4D97-AF65-F5344CB8AC3E}">
        <p14:creationId xmlns:p14="http://schemas.microsoft.com/office/powerpoint/2010/main" val="3375784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6981"/>
            <a:ext cx="8596668" cy="1753419"/>
          </a:xfrm>
        </p:spPr>
        <p:txBody>
          <a:bodyPr>
            <a:normAutofit fontScale="90000"/>
          </a:bodyPr>
          <a:lstStyle/>
          <a:p>
            <a:r>
              <a:rPr lang="en-US">
                <a:solidFill>
                  <a:schemeClr val="tx1"/>
                </a:solidFill>
                <a:latin typeface="Times New Roman" panose="02020603050405020304" pitchFamily="18" charset="0"/>
                <a:cs typeface="Times New Roman" panose="02020603050405020304" pitchFamily="18" charset="0"/>
              </a:rPr>
              <a:t>Sau khi đã commit, các thành viên sẽ pull request lên để tr</a:t>
            </a:r>
            <a:r>
              <a:rPr lang="vi-VN">
                <a:solidFill>
                  <a:schemeClr val="tx1"/>
                </a:solidFill>
                <a:latin typeface="Times New Roman" panose="02020603050405020304" pitchFamily="18" charset="0"/>
                <a:cs typeface="Times New Roman" panose="02020603050405020304" pitchFamily="18" charset="0"/>
              </a:rPr>
              <a:t>ư</a:t>
            </a:r>
            <a:r>
              <a:rPr lang="en-US">
                <a:solidFill>
                  <a:schemeClr val="tx1"/>
                </a:solidFill>
                <a:latin typeface="Times New Roman" panose="02020603050405020304" pitchFamily="18" charset="0"/>
                <a:cs typeface="Times New Roman" panose="02020603050405020304" pitchFamily="18" charset="0"/>
              </a:rPr>
              <a:t>ởng nhóm check, nếu có conflict sẽ yêu cầu sửa lại các phần bị conflict</a:t>
            </a:r>
          </a:p>
        </p:txBody>
      </p:sp>
      <p:pic>
        <p:nvPicPr>
          <p:cNvPr id="4" name="Content Placeholder 3">
            <a:extLst/>
          </p:cNvPr>
          <p:cNvPicPr>
            <a:picLocks noGrp="1" noChangeAspect="1"/>
          </p:cNvPicPr>
          <p:nvPr>
            <p:ph idx="1"/>
          </p:nvPr>
        </p:nvPicPr>
        <p:blipFill rotWithShape="1">
          <a:blip r:embed="rId2"/>
          <a:srcRect b="20292"/>
          <a:stretch/>
        </p:blipFill>
        <p:spPr>
          <a:xfrm>
            <a:off x="677334" y="2254865"/>
            <a:ext cx="10780636" cy="4160684"/>
          </a:xfrm>
          <a:prstGeom prst="rect">
            <a:avLst/>
          </a:prstGeom>
        </p:spPr>
      </p:pic>
    </p:spTree>
    <p:extLst>
      <p:ext uri="{BB962C8B-B14F-4D97-AF65-F5344CB8AC3E}">
        <p14:creationId xmlns:p14="http://schemas.microsoft.com/office/powerpoint/2010/main" val="401963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7987"/>
            <a:ext cx="8596668" cy="1812413"/>
          </a:xfrm>
        </p:spPr>
        <p:txBody>
          <a:bodyPr>
            <a:noAutofit/>
          </a:bodyPr>
          <a:lstStyle/>
          <a:p>
            <a:pPr algn="just"/>
            <a:r>
              <a:rPr lang="en-US" sz="2900">
                <a:solidFill>
                  <a:schemeClr val="tx1"/>
                </a:solidFill>
                <a:latin typeface="Times New Roman" panose="02020603050405020304" pitchFamily="18" charset="0"/>
                <a:cs typeface="Times New Roman" panose="02020603050405020304" pitchFamily="18" charset="0"/>
              </a:rPr>
              <a:t>Sau khi đã hoàn hiện hết các phần của mình và đã sửa hết các phần bị conflict với nhau, trưởng nhóm sẽ merge các commit vào branch master đã hoàn thiện dự án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592826"/>
            <a:ext cx="9553126" cy="5102942"/>
          </a:xfrm>
        </p:spPr>
      </p:pic>
    </p:spTree>
    <p:extLst>
      <p:ext uri="{BB962C8B-B14F-4D97-AF65-F5344CB8AC3E}">
        <p14:creationId xmlns:p14="http://schemas.microsoft.com/office/powerpoint/2010/main" val="3062736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47</TotalTime>
  <Words>271</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Times New Roman</vt:lpstr>
      <vt:lpstr>Trebuchet MS</vt:lpstr>
      <vt:lpstr>Wingdings 3</vt:lpstr>
      <vt:lpstr>Facet</vt:lpstr>
      <vt:lpstr>Báo cáo bài tập lớn Project</vt:lpstr>
      <vt:lpstr>Công việc đã hoàn thành trong tuần này</vt:lpstr>
      <vt:lpstr>Về phần tài liệu</vt:lpstr>
      <vt:lpstr>Quản lý và đồng bộ code - Github</vt:lpstr>
      <vt:lpstr>Trưởng nhóm sẽ tạo dự án và đưa dự án lên remote respository của Git</vt:lpstr>
      <vt:lpstr>Các thành viên trong nhóm clone code từ branch master. Sau đó sẽ tạo ra 1 branch mới và làm việc với phần code của mình trên đó</vt:lpstr>
      <vt:lpstr>Các code được thay đổi sẽ được thông báo và sau đó người dung có thể commit code đó lên branch của mình</vt:lpstr>
      <vt:lpstr>Sau khi đã commit, các thành viên sẽ pull request lên để trưởng nhóm check, nếu có conflict sẽ yêu cầu sửa lại các phần bị conflict</vt:lpstr>
      <vt:lpstr>Sau khi đã hoàn hiện hết các phần của mình và đã sửa hết các phần bị conflict với nhau, trưởng nhóm sẽ merge các commit vào branch master đã hoàn thiện dự 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bài tập lớn Project</dc:title>
  <dc:creator>hoang anh</dc:creator>
  <cp:lastModifiedBy>hoang anh</cp:lastModifiedBy>
  <cp:revision>7</cp:revision>
  <dcterms:created xsi:type="dcterms:W3CDTF">2017-06-01T15:27:49Z</dcterms:created>
  <dcterms:modified xsi:type="dcterms:W3CDTF">2017-06-01T16:19:29Z</dcterms:modified>
</cp:coreProperties>
</file>