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68" r:id="rId5"/>
    <p:sldId id="269" r:id="rId6"/>
    <p:sldId id="271" r:id="rId7"/>
    <p:sldId id="272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66" r:id="rId16"/>
    <p:sldId id="26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7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3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6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41902D-4CF6-4E20-BF79-E0B2910DC36E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106129"/>
            <a:ext cx="3793678" cy="3267379"/>
          </a:xfrm>
        </p:spPr>
        <p:txBody>
          <a:bodyPr>
            <a:normAutofit/>
          </a:bodyPr>
          <a:lstStyle/>
          <a:p>
            <a:pPr algn="ctr"/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b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/>
              <a:t>Nhóm 3</a:t>
            </a:r>
          </a:p>
        </p:txBody>
      </p:sp>
    </p:spTree>
    <p:extLst>
      <p:ext uri="{BB962C8B-B14F-4D97-AF65-F5344CB8AC3E}">
        <p14:creationId xmlns:p14="http://schemas.microsoft.com/office/powerpoint/2010/main" val="106632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61" y="568345"/>
            <a:ext cx="10893111" cy="15607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1651820"/>
            <a:ext cx="11651386" cy="49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0" y="309716"/>
            <a:ext cx="11158581" cy="1819345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Thêm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471869"/>
            <a:ext cx="10427110" cy="49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4" y="250723"/>
            <a:ext cx="11276568" cy="1327354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3" y="1224749"/>
            <a:ext cx="11400503" cy="52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8" y="250723"/>
            <a:ext cx="11320813" cy="1237695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488418"/>
            <a:ext cx="11606981" cy="51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8" y="176981"/>
            <a:ext cx="11320813" cy="1356851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lô sản phẩm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533832"/>
            <a:ext cx="1168880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8" y="280219"/>
            <a:ext cx="10952103" cy="1848842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thống kê dữ liệu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9" y="1750330"/>
            <a:ext cx="11108982" cy="44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10" y="280219"/>
            <a:ext cx="10878361" cy="1848842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biểu đồ trong mục thống kê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" y="1171722"/>
            <a:ext cx="11438801" cy="53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916" y="2477729"/>
            <a:ext cx="6061587" cy="1194565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Demo các phần vừa báo cáo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02889"/>
            <a:ext cx="8770571" cy="112617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6" y="2654710"/>
            <a:ext cx="9197045" cy="343519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hỗ trợ quản lý kinh doanh bất động sản</a:t>
            </a:r>
          </a:p>
          <a:p>
            <a:pPr>
              <a:buFontTx/>
              <a:buChar char="-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</a:t>
            </a:r>
          </a:p>
          <a:p>
            <a:pPr lvl="1">
              <a:buFontTx/>
              <a:buChar char="-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bài toán trong việc quản lý kinh doanh</a:t>
            </a:r>
          </a:p>
          <a:p>
            <a:pPr lvl="1">
              <a:buFontTx/>
              <a:buChar char="-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Nắm bắt công nghệ lập trình và công nghệ tích hợp</a:t>
            </a:r>
          </a:p>
          <a:p>
            <a:pPr lvl="1">
              <a:buFontTx/>
              <a:buChar char="-"/>
            </a:pP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96413"/>
            <a:ext cx="8770571" cy="1332648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269226"/>
          </a:xfrm>
        </p:spPr>
        <p:txBody>
          <a:bodyPr>
            <a:no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lập trình: PHP, JavaScript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CSDL : MySQL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 Laravel 5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soạn thảo văn bản, tạo thuyết trình: Word, PP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s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đồ : Star UML, Draw.io</a:t>
            </a:r>
          </a:p>
        </p:txBody>
      </p:sp>
    </p:spTree>
    <p:extLst>
      <p:ext uri="{BB962C8B-B14F-4D97-AF65-F5344CB8AC3E}">
        <p14:creationId xmlns:p14="http://schemas.microsoft.com/office/powerpoint/2010/main" val="30187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58645"/>
            <a:ext cx="8770571" cy="11704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Yêu cầu nghiệp vụ của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/ Đăng xuất</a:t>
            </a:r>
          </a:p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</a:t>
            </a:r>
          </a:p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</a:t>
            </a:r>
          </a:p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lô</a:t>
            </a:r>
          </a:p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</a:p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về thông tin lô đất , khách hang, hợp đồng giao dịch …</a:t>
            </a:r>
          </a:p>
          <a:p>
            <a:r>
              <a:rPr lang="en-US" sz="2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thống kê</a:t>
            </a:r>
          </a:p>
        </p:txBody>
      </p:sp>
    </p:spTree>
    <p:extLst>
      <p:ext uri="{BB962C8B-B14F-4D97-AF65-F5344CB8AC3E}">
        <p14:creationId xmlns:p14="http://schemas.microsoft.com/office/powerpoint/2010/main" val="18528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91381"/>
            <a:ext cx="8770571" cy="1037680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latin typeface="Times New Roman" panose="02020603050405020304" pitchFamily="18" charset="0"/>
                <a:cs typeface="Times New Roman" panose="02020603050405020304" pitchFamily="18" charset="0"/>
              </a:rPr>
              <a:t>Các quy trình xây dựng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về các quy trình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các quy trình nghiệp vụ chính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kiến trúc tổng thể cho hệ thống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tích, thiết kế, đặc tả các UC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các thành phần WebClient và WebService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và hoàn chỉnh hệ thống</a:t>
            </a:r>
          </a:p>
        </p:txBody>
      </p:sp>
    </p:spTree>
    <p:extLst>
      <p:ext uri="{BB962C8B-B14F-4D97-AF65-F5344CB8AC3E}">
        <p14:creationId xmlns:p14="http://schemas.microsoft.com/office/powerpoint/2010/main" val="5915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66915"/>
            <a:ext cx="8770571" cy="1362145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các giao diện nh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trong đặc tả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đã đ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ợc hoàn thành: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cá nhân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khoản, dự án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phẩm, lô sản phẩm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hàng, nhà cung cấp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58645"/>
            <a:ext cx="8770571" cy="11704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tài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045" y="2453148"/>
            <a:ext cx="9831226" cy="3651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hết phân tích thiết kế Web Client và Web Service</a:t>
            </a:r>
          </a:p>
          <a:p>
            <a:pPr>
              <a:buFontTx/>
              <a:buChar char="-"/>
            </a:pPr>
            <a:endParaRPr lang="en-US" sz="3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s</a:t>
            </a:r>
            <a:r>
              <a:rPr lang="vi-VN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về hệ thống đã đ</a:t>
            </a:r>
            <a:r>
              <a:rPr lang="vi-VN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bổ sung đầy đủ</a:t>
            </a:r>
          </a:p>
          <a:p>
            <a:pPr>
              <a:buFontTx/>
              <a:buChar char="-"/>
            </a:pPr>
            <a:endParaRPr lang="en-US" sz="3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phần cấu trúc mã nguồn và đ</a:t>
            </a:r>
            <a:r>
              <a:rPr lang="vi-VN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vào tài liệu</a:t>
            </a:r>
          </a:p>
        </p:txBody>
      </p:sp>
    </p:spTree>
    <p:extLst>
      <p:ext uri="{BB962C8B-B14F-4D97-AF65-F5344CB8AC3E}">
        <p14:creationId xmlns:p14="http://schemas.microsoft.com/office/powerpoint/2010/main" val="41851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4465" y="147484"/>
            <a:ext cx="11379807" cy="1981577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và nav bar của hệ thống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986705"/>
            <a:ext cx="11577483" cy="5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250723"/>
            <a:ext cx="10996348" cy="1878338"/>
          </a:xfrm>
        </p:spPr>
        <p:txBody>
          <a:bodyPr/>
          <a:lstStyle/>
          <a:p>
            <a:pPr algn="ctr"/>
            <a:r>
              <a:rPr lang="en-US"/>
              <a:t>Giao diện quản lý thông tin cá nhân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30878"/>
            <a:ext cx="11452151" cy="53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165</TotalTime>
  <Words>355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Corbel</vt:lpstr>
      <vt:lpstr>Times New Roman</vt:lpstr>
      <vt:lpstr>Feathered</vt:lpstr>
      <vt:lpstr>Báo cáo  bài tập lớn Project</vt:lpstr>
      <vt:lpstr>Giới thiệu về dự án</vt:lpstr>
      <vt:lpstr>Tổng quan về hệ thống</vt:lpstr>
      <vt:lpstr>Yêu cầu nghiệp vụ của hệ thống</vt:lpstr>
      <vt:lpstr>Các quy trình xây dựng hệ thống</vt:lpstr>
      <vt:lpstr>Về phần website </vt:lpstr>
      <vt:lpstr>Về phần tài liệu</vt:lpstr>
      <vt:lpstr>Giao diện chính và nav bar của hệ thống</vt:lpstr>
      <vt:lpstr>Giao diện quản lý thông tin cá nhân</vt:lpstr>
      <vt:lpstr>Giao diện quản lý tài khoản</vt:lpstr>
      <vt:lpstr>Thêm tài khoản</vt:lpstr>
      <vt:lpstr>Quản lý dự án</vt:lpstr>
      <vt:lpstr>Quản lý khách hàng</vt:lpstr>
      <vt:lpstr>Quản lý lô sản phẩm</vt:lpstr>
      <vt:lpstr>Giao diện thống kê dữ liệu</vt:lpstr>
      <vt:lpstr>Các biểu đồ trong mục thống kê</vt:lpstr>
      <vt:lpstr>Demo các phần vừa báo cáo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bài tập lớn Project</dc:title>
  <dc:creator>hoang anh</dc:creator>
  <cp:lastModifiedBy>hoang anh</cp:lastModifiedBy>
  <cp:revision>16</cp:revision>
  <dcterms:created xsi:type="dcterms:W3CDTF">2017-05-12T17:50:11Z</dcterms:created>
  <dcterms:modified xsi:type="dcterms:W3CDTF">2017-05-27T18:51:36Z</dcterms:modified>
</cp:coreProperties>
</file>