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41902D-4CF6-4E20-BF79-E0B2910DC36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3275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02D-4CF6-4E20-BF79-E0B2910DC36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1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41902D-4CF6-4E20-BF79-E0B2910DC36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22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02D-4CF6-4E20-BF79-E0B2910DC36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3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41902D-4CF6-4E20-BF79-E0B2910DC36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616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02D-4CF6-4E20-BF79-E0B2910DC36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0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02D-4CF6-4E20-BF79-E0B2910DC36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5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02D-4CF6-4E20-BF79-E0B2910DC36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1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02D-4CF6-4E20-BF79-E0B2910DC36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137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41902D-4CF6-4E20-BF79-E0B2910DC36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61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41902D-4CF6-4E20-BF79-E0B2910DC36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7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41902D-4CF6-4E20-BF79-E0B2910DC36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13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681316"/>
            <a:ext cx="3793678" cy="2692192"/>
          </a:xfrm>
        </p:spPr>
        <p:txBody>
          <a:bodyPr>
            <a:normAutofit/>
          </a:bodyPr>
          <a:lstStyle/>
          <a:p>
            <a:pPr algn="ctr"/>
            <a:r>
              <a:rPr lang="en-US" sz="4500">
                <a:latin typeface="Times New Roman" panose="02020603050405020304" pitchFamily="18" charset="0"/>
                <a:cs typeface="Times New Roman" panose="02020603050405020304" pitchFamily="18" charset="0"/>
              </a:rPr>
              <a:t>Báo cáo </a:t>
            </a:r>
            <a:br>
              <a:rPr lang="en-US" sz="4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00">
                <a:latin typeface="Times New Roman" panose="02020603050405020304" pitchFamily="18" charset="0"/>
                <a:cs typeface="Times New Roman" panose="02020603050405020304" pitchFamily="18" charset="0"/>
              </a:rPr>
              <a:t>bài tập lớn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/>
              <a:t>Tuần 7</a:t>
            </a:r>
          </a:p>
        </p:txBody>
      </p:sp>
    </p:spTree>
    <p:extLst>
      <p:ext uri="{BB962C8B-B14F-4D97-AF65-F5344CB8AC3E}">
        <p14:creationId xmlns:p14="http://schemas.microsoft.com/office/powerpoint/2010/main" val="1066322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910" y="280219"/>
            <a:ext cx="10878361" cy="1848842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biểu đồ trong mục thống kê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0" y="1171722"/>
            <a:ext cx="11438801" cy="533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9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958645"/>
            <a:ext cx="8770571" cy="1170416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Về phần tài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956" y="2438400"/>
            <a:ext cx="9005316" cy="365150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Sửa lại phần đặc tả và hoàn thiện s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đồ cho các UC “Quản lý tài khoản”, “Quản lý hợp đồng”</a:t>
            </a:r>
          </a:p>
          <a:p>
            <a:pPr>
              <a:buFontTx/>
              <a:buChar char="-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Hoàn thành đặc tả các UC mới đ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ợc thêm vào “Đăng nhập”, “Quản lý sản phẩm”, “Quản lý thông tin khách hàng”, “Báo cáo thống kê”, “Quản lí lô sản phẩm”</a:t>
            </a:r>
          </a:p>
          <a:p>
            <a:pPr>
              <a:buFontTx/>
              <a:buChar char="-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Chuẩn bị xong các tài liệu để kiểm thử một chức năng của trang web</a:t>
            </a:r>
          </a:p>
        </p:txBody>
      </p:sp>
    </p:spTree>
    <p:extLst>
      <p:ext uri="{BB962C8B-B14F-4D97-AF65-F5344CB8AC3E}">
        <p14:creationId xmlns:p14="http://schemas.microsoft.com/office/powerpoint/2010/main" val="1369309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52916" y="2477729"/>
            <a:ext cx="6061587" cy="1194565"/>
          </a:xfrm>
        </p:spPr>
        <p:txBody>
          <a:bodyPr>
            <a:no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Demo các phần vừa báo cáo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5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Phân công công việc các thành viên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23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ơng Đức Duy : Làm back-end cho các UC mới thêm vào</a:t>
            </a:r>
          </a:p>
          <a:p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Nguyễn Đình Phong: Làm front-end cho các UC mới + kiểm tra các tài liệu</a:t>
            </a:r>
          </a:p>
          <a:p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Vũ Đàm Khánh : Hoàn thiện và làm seed cho các database</a:t>
            </a:r>
          </a:p>
          <a:p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Nguyễn Duy Hoàng Anh: viết tài liệu đặc tả cho các UC mới thêm vào + làm slide thuyết trình</a:t>
            </a:r>
          </a:p>
          <a:p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Trần S</a:t>
            </a:r>
            <a:r>
              <a:rPr lang="vi-VN" sz="23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n Tùng: Sửa lại file tài liệu cũ viết đặc ta cho UC mới và check lại các tài liệu mới</a:t>
            </a:r>
          </a:p>
          <a:p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Đặng Trung Kiên: Chuẩn bị tài liệu kiểm thử và kiểm thử demo 1 UC</a:t>
            </a:r>
          </a:p>
        </p:txBody>
      </p:sp>
    </p:spTree>
    <p:extLst>
      <p:ext uri="{BB962C8B-B14F-4D97-AF65-F5344CB8AC3E}">
        <p14:creationId xmlns:p14="http://schemas.microsoft.com/office/powerpoint/2010/main" val="276572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công việc đã làm được trong tuần qua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5472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1002889"/>
            <a:ext cx="8770571" cy="1126171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Về phần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7226" y="2438400"/>
            <a:ext cx="9197045" cy="3651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Back - end đã hoàn thiện xong các UC chính:</a:t>
            </a:r>
          </a:p>
          <a:p>
            <a:pPr lvl="2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tài khoản</a:t>
            </a:r>
          </a:p>
          <a:p>
            <a:pPr lvl="2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sản phẩm</a:t>
            </a:r>
          </a:p>
          <a:p>
            <a:pPr lvl="2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khách hang</a:t>
            </a:r>
          </a:p>
          <a:p>
            <a:pPr lvl="2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Thống kê dữ liệu</a:t>
            </a:r>
          </a:p>
          <a:p>
            <a:pPr lvl="1"/>
            <a:endParaRPr lang="en-US"/>
          </a:p>
          <a:p>
            <a:pPr marL="320040" lvl="1" indent="0">
              <a:buNone/>
            </a:pP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Front – end đã hoàn thiện giao diện cho trang chủ, navigation bar và các trang quản lý và trang thống kê</a:t>
            </a:r>
          </a:p>
        </p:txBody>
      </p:sp>
    </p:spTree>
    <p:extLst>
      <p:ext uri="{BB962C8B-B14F-4D97-AF65-F5344CB8AC3E}">
        <p14:creationId xmlns:p14="http://schemas.microsoft.com/office/powerpoint/2010/main" val="220859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0246" y="221226"/>
            <a:ext cx="9374026" cy="19078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chính và nav bar sau khi sửa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5" y="986705"/>
            <a:ext cx="11577483" cy="553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24" y="250723"/>
            <a:ext cx="10996348" cy="1878338"/>
          </a:xfrm>
        </p:spPr>
        <p:txBody>
          <a:bodyPr/>
          <a:lstStyle/>
          <a:p>
            <a:pPr algn="ctr"/>
            <a:r>
              <a:rPr lang="en-US"/>
              <a:t>Giao diện quản lý thông tin cá nhân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030878"/>
            <a:ext cx="11452151" cy="53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7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161" y="568345"/>
            <a:ext cx="10893111" cy="1560716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lý tài khoản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6" y="1651820"/>
            <a:ext cx="11651386" cy="494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6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690" y="309716"/>
            <a:ext cx="11158581" cy="1819345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Hoàn thiện chức năng thêm tài khoản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9" y="1471869"/>
            <a:ext cx="10427110" cy="499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62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168" y="280219"/>
            <a:ext cx="10952103" cy="1848842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thống kê dữ liệu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89" y="1750330"/>
            <a:ext cx="11108982" cy="445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70623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55</TotalTime>
  <Words>315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Century Schoolbook</vt:lpstr>
      <vt:lpstr>Corbel</vt:lpstr>
      <vt:lpstr>Times New Roman</vt:lpstr>
      <vt:lpstr>Feathered</vt:lpstr>
      <vt:lpstr>Báo cáo  bài tập lớn Project</vt:lpstr>
      <vt:lpstr>Phân công công việc các thành viên</vt:lpstr>
      <vt:lpstr>Các công việc đã làm được trong tuần qua</vt:lpstr>
      <vt:lpstr>Về phần web</vt:lpstr>
      <vt:lpstr>Giao diện chính và nav bar sau khi sửa</vt:lpstr>
      <vt:lpstr>Giao diện quản lý thông tin cá nhân</vt:lpstr>
      <vt:lpstr>Giao diện quản lý tài khoản</vt:lpstr>
      <vt:lpstr>Hoàn thiện chức năng thêm tài khoản</vt:lpstr>
      <vt:lpstr>Giao diện thống kê dữ liệu</vt:lpstr>
      <vt:lpstr>Các biểu đồ trong mục thống kê</vt:lpstr>
      <vt:lpstr>Về phần tài liệu</vt:lpstr>
      <vt:lpstr>Demo các phần vừa báo cáo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 bài tập lớn Project</dc:title>
  <dc:creator>hoang anh</dc:creator>
  <cp:lastModifiedBy>Ngỗng Tùng</cp:lastModifiedBy>
  <cp:revision>7</cp:revision>
  <dcterms:created xsi:type="dcterms:W3CDTF">2017-05-12T17:50:11Z</dcterms:created>
  <dcterms:modified xsi:type="dcterms:W3CDTF">2017-05-14T02:14:22Z</dcterms:modified>
</cp:coreProperties>
</file>