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57" r:id="rId8"/>
    <p:sldId id="258" r:id="rId9"/>
    <p:sldId id="259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6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41902D-4CF6-4E20-BF79-E0B2910DC36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27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1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41902D-4CF6-4E20-BF79-E0B2910DC36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2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41902D-4CF6-4E20-BF79-E0B2910DC36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16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5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902D-4CF6-4E20-BF79-E0B2910DC36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37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41902D-4CF6-4E20-BF79-E0B2910DC36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6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41902D-4CF6-4E20-BF79-E0B2910DC36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41902D-4CF6-4E20-BF79-E0B2910DC36E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FD6E3D6-31CE-4DE6-8634-77AC64F5DB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3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681316"/>
            <a:ext cx="3793678" cy="2692192"/>
          </a:xfrm>
        </p:spPr>
        <p:txBody>
          <a:bodyPr>
            <a:normAutofit/>
          </a:bodyPr>
          <a:lstStyle/>
          <a:p>
            <a:pPr algn="ctr"/>
            <a:r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br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lớn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Tuần 7</a:t>
            </a:r>
          </a:p>
        </p:txBody>
      </p:sp>
    </p:spTree>
    <p:extLst>
      <p:ext uri="{BB962C8B-B14F-4D97-AF65-F5344CB8AC3E}">
        <p14:creationId xmlns:p14="http://schemas.microsoft.com/office/powerpoint/2010/main" val="10663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0246" y="221226"/>
            <a:ext cx="9374026" cy="190783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chính và nav bar sau khi sửa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986705"/>
            <a:ext cx="11577483" cy="55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4" y="250723"/>
            <a:ext cx="10996348" cy="1878338"/>
          </a:xfrm>
        </p:spPr>
        <p:txBody>
          <a:bodyPr/>
          <a:lstStyle/>
          <a:p>
            <a:pPr algn="ctr"/>
            <a:r>
              <a:rPr lang="en-US"/>
              <a:t>Giao diện quản lý thông tin cá nhân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30878"/>
            <a:ext cx="11452151" cy="53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161" y="568345"/>
            <a:ext cx="10893111" cy="1560716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tài khoản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6" y="1651820"/>
            <a:ext cx="11651386" cy="49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90" y="309716"/>
            <a:ext cx="11158581" cy="181934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1471869"/>
            <a:ext cx="10427110" cy="49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123" y="2292824"/>
            <a:ext cx="9172430" cy="45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42" y="1348703"/>
            <a:ext cx="11099529" cy="53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607" y="295380"/>
            <a:ext cx="8770571" cy="1560716"/>
          </a:xfrm>
        </p:spPr>
        <p:txBody>
          <a:bodyPr/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3" y="1856096"/>
            <a:ext cx="10918207" cy="45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5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8600"/>
            <a:ext cx="1260157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0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958645"/>
            <a:ext cx="8770571" cy="1170416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Về phần tài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956" y="2438400"/>
            <a:ext cx="9005316" cy="365150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UC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3693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 Service, Web Client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HTML5, CSS, PHP 7.1.1.13, </a:t>
            </a:r>
            <a:r>
              <a:rPr lang="en-US" dirty="0" err="1"/>
              <a:t>Javascript</a:t>
            </a:r>
            <a:r>
              <a:rPr lang="en-US" dirty="0"/>
              <a:t>;</a:t>
            </a:r>
          </a:p>
          <a:p>
            <a:pPr lvl="0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MySQL 6.5;</a:t>
            </a:r>
          </a:p>
          <a:p>
            <a:pPr lvl="0"/>
            <a:r>
              <a:rPr lang="en-US" dirty="0"/>
              <a:t>Web-server: Apache 3;</a:t>
            </a:r>
          </a:p>
          <a:p>
            <a:pPr lvl="0"/>
            <a:r>
              <a:rPr lang="en-US" dirty="0"/>
              <a:t>Web Framework: </a:t>
            </a:r>
            <a:r>
              <a:rPr lang="en-US" dirty="0" err="1"/>
              <a:t>Laravel</a:t>
            </a:r>
            <a:r>
              <a:rPr lang="en-US" dirty="0"/>
              <a:t> Framework 5</a:t>
            </a:r>
          </a:p>
          <a:p>
            <a:pPr lvl="0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: Color Picker;</a:t>
            </a:r>
          </a:p>
          <a:p>
            <a:pPr lvl="0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Microsoft Office Word for Windows 10;</a:t>
            </a:r>
          </a:p>
          <a:p>
            <a:pPr lvl="0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Microsoft Office Power Point for Windows 10;</a:t>
            </a:r>
          </a:p>
          <a:p>
            <a:pPr lvl="0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: </a:t>
            </a:r>
            <a:r>
              <a:rPr lang="en-US" dirty="0" err="1"/>
              <a:t>StarUML</a:t>
            </a:r>
            <a:r>
              <a:rPr lang="en-US" dirty="0"/>
              <a:t>, Draw.io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7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2916" y="2477729"/>
            <a:ext cx="6061587" cy="1194565"/>
          </a:xfrm>
        </p:spPr>
        <p:txBody>
          <a:bodyPr>
            <a:no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Demo các phần vừa báo cáo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module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249003"/>
          </a:xfrm>
        </p:spPr>
        <p:txBody>
          <a:bodyPr>
            <a:normAutofit/>
          </a:bodyPr>
          <a:lstStyle/>
          <a:p>
            <a:r>
              <a:rPr lang="en-US" dirty="0" smtClean="0"/>
              <a:t>Chia </a:t>
            </a:r>
            <a:r>
              <a:rPr lang="en-US" dirty="0" err="1" smtClean="0"/>
              <a:t>làm</a:t>
            </a:r>
            <a:r>
              <a:rPr lang="en-US" dirty="0" smtClean="0"/>
              <a:t> 4 module: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chia,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,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bọn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module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(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bọn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module </a:t>
            </a:r>
            <a:r>
              <a:rPr lang="en-US" dirty="0" err="1" smtClean="0"/>
              <a:t>Phân</a:t>
            </a:r>
            <a:r>
              <a:rPr lang="en-US" dirty="0" smtClean="0"/>
              <a:t> chia: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(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(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(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113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149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033" y="279170"/>
            <a:ext cx="5718412" cy="895389"/>
          </a:xfrm>
        </p:spPr>
        <p:txBody>
          <a:bodyPr>
            <a:normAutofit/>
          </a:bodyPr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7" y="1174559"/>
            <a:ext cx="10103893" cy="5683441"/>
          </a:xfrm>
        </p:spPr>
      </p:pic>
    </p:spTree>
    <p:extLst>
      <p:ext uri="{BB962C8B-B14F-4D97-AF65-F5344CB8AC3E}">
        <p14:creationId xmlns:p14="http://schemas.microsoft.com/office/powerpoint/2010/main" val="91528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 các thành viên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38233"/>
            <a:ext cx="8770571" cy="4353636"/>
          </a:xfrm>
        </p:spPr>
        <p:txBody>
          <a:bodyPr>
            <a:no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back-end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UC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UC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seed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UC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UC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1 UC</a:t>
            </a:r>
          </a:p>
        </p:txBody>
      </p:sp>
    </p:spTree>
    <p:extLst>
      <p:ext uri="{BB962C8B-B14F-4D97-AF65-F5344CB8AC3E}">
        <p14:creationId xmlns:p14="http://schemas.microsoft.com/office/powerpoint/2010/main" val="276572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đã làm được trong tuần qua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47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002889"/>
            <a:ext cx="8770571" cy="1126171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Về phần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26" y="2438400"/>
            <a:ext cx="9197045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Back - end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UC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/>
          </a:p>
          <a:p>
            <a:pPr marL="320040" lvl="1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– end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navigation bar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59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79</TotalTime>
  <Words>562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Schoolbook</vt:lpstr>
      <vt:lpstr>Corbel</vt:lpstr>
      <vt:lpstr>Times New Roman</vt:lpstr>
      <vt:lpstr>Feathered</vt:lpstr>
      <vt:lpstr>Báo cáo  bài tập lớn Project</vt:lpstr>
      <vt:lpstr>Tổng quan về hệ thống</vt:lpstr>
      <vt:lpstr>Tổng quan về module trong hệ thống</vt:lpstr>
      <vt:lpstr>Về thiết kế API</vt:lpstr>
      <vt:lpstr>PowerPoint Presentation</vt:lpstr>
      <vt:lpstr>Về thiết kế database</vt:lpstr>
      <vt:lpstr>Phân công công việc các thành viên</vt:lpstr>
      <vt:lpstr>Các công việc đã làm được trong tuần qua</vt:lpstr>
      <vt:lpstr>Về phần web</vt:lpstr>
      <vt:lpstr>Giao diện chính và nav bar sau khi sửa</vt:lpstr>
      <vt:lpstr>Giao diện quản lý thông tin cá nhân</vt:lpstr>
      <vt:lpstr>Giao diện quản lý tài khoản</vt:lpstr>
      <vt:lpstr>Hoàn thiện chức năng thêm tài khoản</vt:lpstr>
      <vt:lpstr>Hoàn thiện chức năng quản lý khách hàng</vt:lpstr>
      <vt:lpstr>Thêm mới khách hàng</vt:lpstr>
      <vt:lpstr>Hoàn thiện chức năng quản lý sản phẩm</vt:lpstr>
      <vt:lpstr>Thêm sửa xóa sản phẩm</vt:lpstr>
      <vt:lpstr>PowerPoint Presentation</vt:lpstr>
      <vt:lpstr>Về phần tài liệu</vt:lpstr>
      <vt:lpstr>Demo các phần vừa báo cáo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 bài tập lớn Project</dc:title>
  <dc:creator>hoang anh</dc:creator>
  <cp:lastModifiedBy>Lake</cp:lastModifiedBy>
  <cp:revision>18</cp:revision>
  <dcterms:created xsi:type="dcterms:W3CDTF">2017-05-12T17:50:11Z</dcterms:created>
  <dcterms:modified xsi:type="dcterms:W3CDTF">2017-05-15T07:27:21Z</dcterms:modified>
</cp:coreProperties>
</file>