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8"/>
  </p:notesMasterIdLst>
  <p:sldIdLst>
    <p:sldId id="256" r:id="rId2"/>
    <p:sldId id="286" r:id="rId3"/>
    <p:sldId id="283" r:id="rId4"/>
    <p:sldId id="287" r:id="rId5"/>
    <p:sldId id="284" r:id="rId6"/>
    <p:sldId id="292" r:id="rId7"/>
    <p:sldId id="291" r:id="rId8"/>
    <p:sldId id="288" r:id="rId9"/>
    <p:sldId id="285" r:id="rId10"/>
    <p:sldId id="261" r:id="rId11"/>
    <p:sldId id="257" r:id="rId12"/>
    <p:sldId id="262" r:id="rId13"/>
    <p:sldId id="258" r:id="rId14"/>
    <p:sldId id="259" r:id="rId15"/>
    <p:sldId id="279" r:id="rId16"/>
    <p:sldId id="280" r:id="rId17"/>
    <p:sldId id="282" r:id="rId18"/>
    <p:sldId id="281" r:id="rId19"/>
    <p:sldId id="260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6E4EB-F5B5-4C7F-8B24-F4C614F441F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30881-F5D6-4CF4-9B5E-736965FB6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3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11EE-C2E2-44F6-8E6F-53684C53FDAC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D46F-06DE-4191-AC35-3A6024A99FF3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841C8-93A6-45D3-AE59-8A8BAE7FC2E7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3265-0E38-4CC7-A5AD-2B16016D0FD8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9A1D-1E4F-429B-AAA6-B103C6F9B2C7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E9DC-4DBC-4E0B-8DF0-4AB1E1443712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7929-1C66-4365-A371-79AAD31A3E00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04D4-0C87-4108-87A7-A6137BDB8D00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A050-507F-46EA-98DF-FEBDE5AEA58F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AFD8-1862-4C79-AE55-FF1964208FAE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6BB4EFF-5278-4E7F-8B6D-7AEF7BD3E487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46B5503-5126-4B54-A6E7-9BC82F8347F5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CCB-05EC-4114-8BB7-05C029816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NINA CHATBOT </a:t>
            </a:r>
            <a:br>
              <a:rPr lang="en-US"/>
            </a:br>
            <a:r>
              <a:rPr lang="en-US" sz="2800"/>
              <a:t>(Your new HOA virtual assistant 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9C730-89B7-4843-807E-0500A2EF0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6678" y="4663263"/>
            <a:ext cx="5015883" cy="982935"/>
          </a:xfrm>
        </p:spPr>
        <p:txBody>
          <a:bodyPr>
            <a:normAutofit/>
          </a:bodyPr>
          <a:lstStyle/>
          <a:p>
            <a:r>
              <a:rPr lang="en-US"/>
              <a:t>Team #19</a:t>
            </a:r>
          </a:p>
          <a:p>
            <a:r>
              <a:rPr lang="en-US"/>
              <a:t>RAFAEL </a:t>
            </a:r>
            <a:r>
              <a:rPr lang="en-US" dirty="0"/>
              <a:t>PAPA &amp; FRANCIS </a:t>
            </a:r>
            <a:r>
              <a:rPr lang="en-US"/>
              <a:t>IFON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23FA0-9C8E-4DC1-82EB-491A5DE8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7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CCB-05EC-4114-8BB7-05C029816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SPECIFICATION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23FA0-9C8E-4DC1-82EB-491A5DE8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7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FCFB0-2B9F-464E-9D11-4AC58AB3E4F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7094" y="1271016"/>
            <a:ext cx="5973656" cy="4315968"/>
          </a:xfrm>
          <a:prstGeom prst="rect">
            <a:avLst/>
          </a:prstGeom>
          <a:noFill/>
        </p:spPr>
      </p:pic>
      <p:sp>
        <p:nvSpPr>
          <p:cNvPr id="24" name="Oval 18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247F-9632-403D-A8CB-E4A87114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500">
                <a:solidFill>
                  <a:srgbClr val="FFFFFF"/>
                </a:solidFill>
              </a:rPr>
              <a:t>FUNCTIONAL SPECIFICATION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6D24-8D9F-4925-A441-08C910A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3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CCB-05EC-4114-8BB7-05C029816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PATTERNS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23FA0-9C8E-4DC1-82EB-491A5DE8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5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247F-9632-403D-A8CB-E4A87114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001" y="236723"/>
            <a:ext cx="5805997" cy="509001"/>
          </a:xfrm>
        </p:spPr>
        <p:txBody>
          <a:bodyPr>
            <a:normAutofit fontScale="90000"/>
          </a:bodyPr>
          <a:lstStyle/>
          <a:p>
            <a:r>
              <a:rPr lang="en-US" dirty="0"/>
              <a:t>PATTERNS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894E-1D04-46A6-B401-D74D3967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96" y="1312768"/>
            <a:ext cx="10161486" cy="4717095"/>
          </a:xfrm>
        </p:spPr>
        <p:txBody>
          <a:bodyPr>
            <a:normAutofit/>
          </a:bodyPr>
          <a:lstStyle/>
          <a:p>
            <a:r>
              <a:rPr lang="en-US" sz="3200" b="1"/>
              <a:t>Proxy: </a:t>
            </a:r>
            <a:r>
              <a:rPr lang="en-US" sz="3200"/>
              <a:t>To connect to the API (The Watson Assistant)</a:t>
            </a:r>
            <a:endParaRPr lang="en-US" sz="3200" dirty="0"/>
          </a:p>
          <a:p>
            <a:r>
              <a:rPr lang="en-US" sz="3200" b="1"/>
              <a:t>MVC: </a:t>
            </a:r>
            <a:r>
              <a:rPr lang="en-US" sz="3200"/>
              <a:t>To separate the data messages and the control from the view.  It is a way to organize the code</a:t>
            </a:r>
          </a:p>
          <a:p>
            <a:r>
              <a:rPr lang="en-US" sz="3200" b="1"/>
              <a:t>Decorator:  </a:t>
            </a:r>
            <a:r>
              <a:rPr lang="en-US" sz="3200"/>
              <a:t>To add a scroll bar to the main JTextArea (dialogMonitor)</a:t>
            </a:r>
          </a:p>
          <a:p>
            <a:r>
              <a:rPr lang="en-US" sz="3200" b="1"/>
              <a:t>Observer:  </a:t>
            </a:r>
            <a:r>
              <a:rPr lang="en-US" sz="3200"/>
              <a:t>Notifies Watson when the user finish the request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6D24-8D9F-4925-A441-08C910A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4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247F-9632-403D-A8CB-E4A87114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CLASS DIAGRAM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3EBFA-5F02-4F82-8EE0-F943933C0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6" y="894354"/>
            <a:ext cx="6257544" cy="47545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6D24-8D9F-4925-A441-08C910A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9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CCB-05EC-4114-8BB7-05C029816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lessons learned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23FA0-9C8E-4DC1-82EB-491A5DE8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4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247F-9632-403D-A8CB-E4A87114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001" y="236723"/>
            <a:ext cx="5805997" cy="509001"/>
          </a:xfrm>
        </p:spPr>
        <p:txBody>
          <a:bodyPr>
            <a:normAutofit fontScale="90000"/>
          </a:bodyPr>
          <a:lstStyle/>
          <a:p>
            <a:r>
              <a:rPr lang="en-US"/>
              <a:t>lessons 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894E-1D04-46A6-B401-D74D3967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96" y="1312768"/>
            <a:ext cx="10161486" cy="4717095"/>
          </a:xfrm>
        </p:spPr>
        <p:txBody>
          <a:bodyPr>
            <a:normAutofit/>
          </a:bodyPr>
          <a:lstStyle/>
          <a:p>
            <a:r>
              <a:rPr lang="en-US" sz="2800" dirty="0"/>
              <a:t>A 3</a:t>
            </a:r>
            <a:r>
              <a:rPr lang="en-US" sz="2800" baseline="30000" dirty="0"/>
              <a:t>rd</a:t>
            </a:r>
            <a:r>
              <a:rPr lang="en-US" sz="2800" dirty="0"/>
              <a:t> party web service can be a pain in our head, or save our life.</a:t>
            </a:r>
          </a:p>
          <a:p>
            <a:endParaRPr lang="en-US" sz="2800" dirty="0"/>
          </a:p>
          <a:p>
            <a:r>
              <a:rPr lang="en-US" sz="2800" dirty="0"/>
              <a:t>Your code looks much better when programming with design patterns in mind. </a:t>
            </a:r>
          </a:p>
          <a:p>
            <a:endParaRPr lang="en-US" sz="2800" dirty="0"/>
          </a:p>
          <a:p>
            <a:r>
              <a:rPr lang="en-US" sz="2800" dirty="0"/>
              <a:t>Design it first it’s the better strategy. </a:t>
            </a:r>
          </a:p>
          <a:p>
            <a:endParaRPr lang="en-US" sz="2800" dirty="0"/>
          </a:p>
          <a:p>
            <a:r>
              <a:rPr lang="en-US" sz="2800" dirty="0"/>
              <a:t>You will not implement everything you have in your 1</a:t>
            </a:r>
            <a:r>
              <a:rPr lang="en-US" sz="2800" baseline="30000" dirty="0"/>
              <a:t>st</a:t>
            </a:r>
            <a:r>
              <a:rPr lang="en-US" sz="2800" dirty="0"/>
              <a:t> specification</a:t>
            </a:r>
            <a:r>
              <a:rPr lang="en-US" sz="2800"/>
              <a:t>.  You </a:t>
            </a:r>
            <a:r>
              <a:rPr lang="en-US" sz="2800" dirty="0"/>
              <a:t>will have to implement a lot more!</a:t>
            </a:r>
          </a:p>
          <a:p>
            <a:pPr marL="0" indent="0">
              <a:buNone/>
            </a:pPr>
            <a:endParaRPr lang="en-US" sz="2800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6D24-8D9F-4925-A441-08C910A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93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CCB-05EC-4114-8BB7-05C029816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23FA0-9C8E-4DC1-82EB-491A5DE8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1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CCB-05EC-4114-8BB7-05C029816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23FA0-9C8E-4DC1-82EB-491A5DE8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28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2FD01-2A8F-4F82-AEE8-ECDEBB1E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95" y="1271016"/>
            <a:ext cx="5934455" cy="431596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247F-9632-403D-A8CB-E4A87114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SEQUENCE DIAGRAMS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6D24-8D9F-4925-A441-08C910A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9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CCB-05EC-4114-8BB7-05C029816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VIRTUAL ASSISTANT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23FA0-9C8E-4DC1-82EB-491A5DE8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73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130B5-655F-4BC7-BE3B-D23A8F17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11" y="1271016"/>
            <a:ext cx="4992422" cy="431596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247F-9632-403D-A8CB-E4A87114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SEQUENCE DIAGRAMS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6D24-8D9F-4925-A441-08C910A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07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B3E56-7FB7-4269-8702-7F23D6DD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216" y="1271016"/>
            <a:ext cx="5335412" cy="431596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247F-9632-403D-A8CB-E4A87114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SEQUENCE DIAGRAMS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6D24-8D9F-4925-A441-08C910A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2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708C3-F7F4-4E02-A8E0-6EBD3308E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996" y="1271016"/>
            <a:ext cx="5487853" cy="431596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247F-9632-403D-A8CB-E4A87114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SEQUENCE DIAGRAMS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6D24-8D9F-4925-A441-08C910A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64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8FF3A-A39E-4541-B3AE-748A1BD3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532" y="1271016"/>
            <a:ext cx="3806780" cy="431596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247F-9632-403D-A8CB-E4A87114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SEQUENCE DIAGRAMS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6D24-8D9F-4925-A441-08C910A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18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E9885-CDE7-4FC7-AC5A-AF12B5ED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938" y="1271016"/>
            <a:ext cx="4315968" cy="431596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247F-9632-403D-A8CB-E4A87114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SEQUENCE DIAGRAMS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6D24-8D9F-4925-A441-08C910A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4DDCD-484B-4766-9327-54A060F2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945" y="1271016"/>
            <a:ext cx="6291954" cy="431596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247F-9632-403D-A8CB-E4A87114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SEQUENCE DIAGRAMS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6D24-8D9F-4925-A441-08C910A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38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A4FE90-FFFD-4A2B-A6F8-93AFA0204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945" y="1271016"/>
            <a:ext cx="6135955" cy="431596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247F-9632-403D-A8CB-E4A87114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SEQUENCE DIAGRAMS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6D24-8D9F-4925-A441-08C910A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2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FBD4F-B264-436F-BAB6-DBB6E2E4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293" y="1271016"/>
            <a:ext cx="6013258" cy="431596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247F-9632-403D-A8CB-E4A87114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SEQUENCE DIAGRAMS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6D24-8D9F-4925-A441-08C910A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91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2C684-4946-42A7-BEB9-B140CF1E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277" y="1271016"/>
            <a:ext cx="5699290" cy="431596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8247F-9632-403D-A8CB-E4A87114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SEQUENCE DIAGRAMS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6D24-8D9F-4925-A441-08C910A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50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CCB-05EC-4114-8BB7-05C029816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23FA0-9C8E-4DC1-82EB-491A5DE8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0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Virtual Assistant?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125" y="2638044"/>
            <a:ext cx="10696754" cy="3101983"/>
          </a:xfrm>
        </p:spPr>
        <p:txBody>
          <a:bodyPr>
            <a:noAutofit/>
          </a:bodyPr>
          <a:lstStyle/>
          <a:p>
            <a:r>
              <a:rPr lang="en-US" sz="2800"/>
              <a:t>A chatbot (or virtual assistant) is a software that can simulate a conversation with a user in natural language through messaging applications. </a:t>
            </a:r>
          </a:p>
          <a:p>
            <a:endParaRPr lang="en-US" sz="2800"/>
          </a:p>
          <a:p>
            <a:r>
              <a:rPr lang="en-US" sz="2800"/>
              <a:t>A chatbot is often described as one of the most advanced and promising expressions of interaction between humans and machines. </a:t>
            </a:r>
          </a:p>
        </p:txBody>
      </p:sp>
    </p:spTree>
    <p:extLst>
      <p:ext uri="{BB962C8B-B14F-4D97-AF65-F5344CB8AC3E}">
        <p14:creationId xmlns:p14="http://schemas.microsoft.com/office/powerpoint/2010/main" val="1035695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247F-9632-403D-A8CB-E4A87114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STATE DIAGRAMS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E59FA-B6A3-4B20-8BE2-411635ED6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04" y="640080"/>
            <a:ext cx="6528775" cy="52631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6D24-8D9F-4925-A441-08C910A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18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247F-9632-403D-A8CB-E4A87114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STATE DIAGRAMS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426A7-2B5F-41BF-858F-82C525E3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52" y="640080"/>
            <a:ext cx="5801879" cy="52631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6D24-8D9F-4925-A441-08C910A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33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247F-9632-403D-A8CB-E4A87114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STATE DIAGRAMS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B4065-471E-483C-A43C-0A249D67F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58" y="640080"/>
            <a:ext cx="5821867" cy="52631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6D24-8D9F-4925-A441-08C910A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06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247F-9632-403D-A8CB-E4A87114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STATE DIAGRAMS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D32F3-B88F-44D5-B742-F0D32B4CE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38" y="777127"/>
            <a:ext cx="6827107" cy="49890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6D24-8D9F-4925-A441-08C910A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76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247F-9632-403D-A8CB-E4A87114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STATE DIAGRAMS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BB445-21B1-4A27-9D63-6AF42605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640080"/>
            <a:ext cx="5477532" cy="52631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6D24-8D9F-4925-A441-08C910A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60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CCB-05EC-4114-8BB7-05C029816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23FA0-9C8E-4DC1-82EB-491A5DE8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3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247F-9632-403D-A8CB-E4A87114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001" y="236723"/>
            <a:ext cx="5805997" cy="509001"/>
          </a:xfrm>
        </p:spPr>
        <p:txBody>
          <a:bodyPr>
            <a:normAutofit fontScale="90000"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894E-1D04-46A6-B401-D74D3967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96" y="1312768"/>
            <a:ext cx="10161486" cy="4717095"/>
          </a:xfrm>
        </p:spPr>
        <p:txBody>
          <a:bodyPr>
            <a:normAutofit/>
          </a:bodyPr>
          <a:lstStyle/>
          <a:p>
            <a:r>
              <a:rPr lang="en-US" sz="3200"/>
              <a:t>A chatbot provides quick response when no one is available.</a:t>
            </a:r>
          </a:p>
          <a:p>
            <a:r>
              <a:rPr lang="en-US" sz="3200"/>
              <a:t>A chatbot can deal with an infinite number of customers at the same time.</a:t>
            </a:r>
          </a:p>
          <a:p>
            <a:r>
              <a:rPr lang="en-US" sz="3200"/>
              <a:t>Chatbots are the new revolution, especially for customer service, reducing the impact on humans, helping businesses, and saving a significant amount of time as well as money.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6D24-8D9F-4925-A441-08C910A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4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CCB-05EC-4114-8BB7-05C029816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MAIN GOAL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23FA0-9C8E-4DC1-82EB-491A5DE8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6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Main Goal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3630" y="2638044"/>
            <a:ext cx="10636370" cy="3101983"/>
          </a:xfrm>
        </p:spPr>
        <p:txBody>
          <a:bodyPr/>
          <a:lstStyle/>
          <a:p>
            <a:endParaRPr lang="en-US"/>
          </a:p>
          <a:p>
            <a:r>
              <a:rPr lang="en-US" sz="2800"/>
              <a:t>To develop a fully functional and user interactive chatbot which can help the HOA (Home Owners Association) to manage daily basis requests (and general information) from users (homeowners)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0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CCB-05EC-4114-8BB7-05C029816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technologies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23FA0-9C8E-4DC1-82EB-491A5DE8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0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4452" y="2596550"/>
            <a:ext cx="11448806" cy="3433763"/>
          </a:xfrm>
        </p:spPr>
        <p:txBody>
          <a:bodyPr>
            <a:noAutofit/>
          </a:bodyPr>
          <a:lstStyle/>
          <a:p>
            <a:r>
              <a:rPr lang="en-US" sz="2800" b="1"/>
              <a:t>Application Architecture: </a:t>
            </a:r>
            <a:r>
              <a:rPr lang="en-US" sz="2800"/>
              <a:t>JAVA 8 (https://www.oracle.com/technetwork/java/javase/overview/java8-2100321.html)</a:t>
            </a:r>
          </a:p>
          <a:p>
            <a:r>
              <a:rPr lang="en-US" sz="2800" b="1"/>
              <a:t>External API: </a:t>
            </a:r>
            <a:r>
              <a:rPr lang="en-US" sz="2800"/>
              <a:t>The IBM Watson (https://www.ibm.com/watson)</a:t>
            </a:r>
          </a:p>
          <a:p>
            <a:r>
              <a:rPr lang="en-US" sz="2800" b="1"/>
              <a:t>Database Application: </a:t>
            </a:r>
            <a:r>
              <a:rPr lang="en-US" sz="2800" strike="sngStrike"/>
              <a:t>SQL or CSV file. </a:t>
            </a:r>
            <a:r>
              <a:rPr lang="en-US" sz="2800"/>
              <a:t> The Watson</a:t>
            </a:r>
          </a:p>
          <a:p>
            <a:r>
              <a:rPr lang="en-US" sz="2800" b="1"/>
              <a:t>Development Tool: </a:t>
            </a:r>
            <a:r>
              <a:rPr lang="en-US" sz="2800"/>
              <a:t>Eclipse Oxygen 1a (https://www.eclipse.org/ )</a:t>
            </a:r>
          </a:p>
          <a:p>
            <a:r>
              <a:rPr lang="en-US" sz="2800" b="1"/>
              <a:t>Designing Tool: </a:t>
            </a:r>
            <a:r>
              <a:rPr lang="en-US" sz="2800"/>
              <a:t>PlantUML (Eclipse plugin: http://plantuml.com/eclipse)</a:t>
            </a:r>
          </a:p>
        </p:txBody>
      </p:sp>
    </p:spTree>
    <p:extLst>
      <p:ext uri="{BB962C8B-B14F-4D97-AF65-F5344CB8AC3E}">
        <p14:creationId xmlns:p14="http://schemas.microsoft.com/office/powerpoint/2010/main" val="419024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CCB-05EC-4114-8BB7-05C029816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Design goals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23FA0-9C8E-4DC1-82EB-491A5DE8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7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Goals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Authenticate the user in the application .</a:t>
            </a:r>
          </a:p>
          <a:p>
            <a:r>
              <a:rPr lang="en-US" sz="2800"/>
              <a:t>Connect to the external API (The IBM Watson)</a:t>
            </a:r>
          </a:p>
          <a:p>
            <a:r>
              <a:rPr lang="en-US" sz="2800"/>
              <a:t>Manage all the messages from the user to the assistant, and vice-versa.</a:t>
            </a:r>
          </a:p>
          <a:p>
            <a:r>
              <a:rPr lang="en-US" sz="2800"/>
              <a:t>Maintain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26484946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488</Words>
  <Application>Microsoft Office PowerPoint</Application>
  <PresentationFormat>Widescreen</PresentationFormat>
  <Paragraphs>98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Gill Sans MT</vt:lpstr>
      <vt:lpstr>Parcel</vt:lpstr>
      <vt:lpstr>THE NINA CHATBOT  (Your new HOA virtual assistant )</vt:lpstr>
      <vt:lpstr>VIRTUAL ASSISTANT</vt:lpstr>
      <vt:lpstr>What is Virtual Assistant?</vt:lpstr>
      <vt:lpstr>THE MAIN GOAL</vt:lpstr>
      <vt:lpstr>The Main Goal</vt:lpstr>
      <vt:lpstr>technologies</vt:lpstr>
      <vt:lpstr>Technologies </vt:lpstr>
      <vt:lpstr>Design goals</vt:lpstr>
      <vt:lpstr>Design Goals</vt:lpstr>
      <vt:lpstr>FUNCTIONAL SPECIFICATION</vt:lpstr>
      <vt:lpstr>FUNCTIONAL SPECIFICATION</vt:lpstr>
      <vt:lpstr>PATTERNS USED</vt:lpstr>
      <vt:lpstr>PATTERNS USED </vt:lpstr>
      <vt:lpstr>CLASS DIAGRAM  </vt:lpstr>
      <vt:lpstr>lessons learned</vt:lpstr>
      <vt:lpstr>lessons learned</vt:lpstr>
      <vt:lpstr>Demo</vt:lpstr>
      <vt:lpstr>SEQUENCE DIAGRAMS</vt:lpstr>
      <vt:lpstr>SEQUENCE DIAGRAMS  </vt:lpstr>
      <vt:lpstr>SEQUENCE DIAGRAMS  </vt:lpstr>
      <vt:lpstr>SEQUENCE DIAGRAMS  </vt:lpstr>
      <vt:lpstr>SEQUENCE DIAGRAMS  </vt:lpstr>
      <vt:lpstr>SEQUENCE DIAGRAMS  </vt:lpstr>
      <vt:lpstr>SEQUENCE DIAGRAMS  </vt:lpstr>
      <vt:lpstr>SEQUENCE DIAGRAMS  </vt:lpstr>
      <vt:lpstr>SEQUENCE DIAGRAMS  </vt:lpstr>
      <vt:lpstr>SEQUENCE DIAGRAMS  </vt:lpstr>
      <vt:lpstr>SEQUENCE DIAGRAMS  </vt:lpstr>
      <vt:lpstr>STATE DIAGRAMS</vt:lpstr>
      <vt:lpstr>STATE DIAGRAMS</vt:lpstr>
      <vt:lpstr>STATE DIAGRAMS</vt:lpstr>
      <vt:lpstr>STATE DIAGRAMS</vt:lpstr>
      <vt:lpstr>STATE DIAGRAMS</vt:lpstr>
      <vt:lpstr>STATE DIAGRAMS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NINA CHATBOT  (VIRTUAL ASSISTANT)</dc:title>
  <dc:creator>Francis Ifon</dc:creator>
  <cp:lastModifiedBy>Francis Ifon</cp:lastModifiedBy>
  <cp:revision>33</cp:revision>
  <dcterms:created xsi:type="dcterms:W3CDTF">2019-04-22T01:59:39Z</dcterms:created>
  <dcterms:modified xsi:type="dcterms:W3CDTF">2019-04-27T18:29:45Z</dcterms:modified>
</cp:coreProperties>
</file>