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8F4E-768D-4956-8568-6FE0496AD19D}" type="datetimeFigureOut">
              <a:rPr kumimoji="1" lang="ja-JP" altLang="en-US" smtClean="0"/>
              <a:pPr/>
              <a:t>2012/7/13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524-8EB0-40A2-A50E-EC4D7CC6CD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8F4E-768D-4956-8568-6FE0496AD19D}" type="datetimeFigureOut">
              <a:rPr kumimoji="1" lang="ja-JP" altLang="en-US" smtClean="0"/>
              <a:pPr/>
              <a:t>2012/7/13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524-8EB0-40A2-A50E-EC4D7CC6CD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8F4E-768D-4956-8568-6FE0496AD19D}" type="datetimeFigureOut">
              <a:rPr kumimoji="1" lang="ja-JP" altLang="en-US" smtClean="0"/>
              <a:pPr/>
              <a:t>2012/7/13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524-8EB0-40A2-A50E-EC4D7CC6CD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8F4E-768D-4956-8568-6FE0496AD19D}" type="datetimeFigureOut">
              <a:rPr kumimoji="1" lang="ja-JP" altLang="en-US" smtClean="0"/>
              <a:pPr/>
              <a:t>2012/7/13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524-8EB0-40A2-A50E-EC4D7CC6CD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8F4E-768D-4956-8568-6FE0496AD19D}" type="datetimeFigureOut">
              <a:rPr kumimoji="1" lang="ja-JP" altLang="en-US" smtClean="0"/>
              <a:pPr/>
              <a:t>2012/7/13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524-8EB0-40A2-A50E-EC4D7CC6CD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8F4E-768D-4956-8568-6FE0496AD19D}" type="datetimeFigureOut">
              <a:rPr kumimoji="1" lang="ja-JP" altLang="en-US" smtClean="0"/>
              <a:pPr/>
              <a:t>2012/7/13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524-8EB0-40A2-A50E-EC4D7CC6CD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8F4E-768D-4956-8568-6FE0496AD19D}" type="datetimeFigureOut">
              <a:rPr kumimoji="1" lang="ja-JP" altLang="en-US" smtClean="0"/>
              <a:pPr/>
              <a:t>2012/7/13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524-8EB0-40A2-A50E-EC4D7CC6CD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8F4E-768D-4956-8568-6FE0496AD19D}" type="datetimeFigureOut">
              <a:rPr kumimoji="1" lang="ja-JP" altLang="en-US" smtClean="0"/>
              <a:pPr/>
              <a:t>2012/7/13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524-8EB0-40A2-A50E-EC4D7CC6CD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8F4E-768D-4956-8568-6FE0496AD19D}" type="datetimeFigureOut">
              <a:rPr kumimoji="1" lang="ja-JP" altLang="en-US" smtClean="0"/>
              <a:pPr/>
              <a:t>2012/7/13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524-8EB0-40A2-A50E-EC4D7CC6CD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8F4E-768D-4956-8568-6FE0496AD19D}" type="datetimeFigureOut">
              <a:rPr kumimoji="1" lang="ja-JP" altLang="en-US" smtClean="0"/>
              <a:pPr/>
              <a:t>2012/7/13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524-8EB0-40A2-A50E-EC4D7CC6CD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8F4E-768D-4956-8568-6FE0496AD19D}" type="datetimeFigureOut">
              <a:rPr kumimoji="1" lang="ja-JP" altLang="en-US" smtClean="0"/>
              <a:pPr/>
              <a:t>2012/7/13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C524-8EB0-40A2-A50E-EC4D7CC6CD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8F4E-768D-4956-8568-6FE0496AD19D}" type="datetimeFigureOut">
              <a:rPr kumimoji="1" lang="ja-JP" altLang="en-US" smtClean="0"/>
              <a:pPr/>
              <a:t>2012/7/13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C524-8EB0-40A2-A50E-EC4D7CC6CD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-6262" y="6396335"/>
            <a:ext cx="915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latin typeface="GL-DancingMen" pitchFamily="50" charset="0"/>
              </a:rPr>
              <a:t>ajubhrkghkszklgshkfsertheurhkdisgfrusdhimgeinhegkntuenbuk</a:t>
            </a:r>
            <a:endParaRPr kumimoji="1" lang="ja-JP" altLang="en-US" sz="2400" dirty="0">
              <a:latin typeface="GL-DancingMen" pitchFamily="50" charset="0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347864" y="404664"/>
            <a:ext cx="2592288" cy="648072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操作説明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043608" y="1052736"/>
            <a:ext cx="6772275" cy="3096344"/>
            <a:chOff x="1043608" y="1340768"/>
            <a:chExt cx="6772275" cy="3096344"/>
          </a:xfrm>
        </p:grpSpPr>
        <p:pic>
          <p:nvPicPr>
            <p:cNvPr id="6" name="図 5" descr="img56324569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608" y="1340768"/>
              <a:ext cx="6772275" cy="2914650"/>
            </a:xfrm>
            <a:prstGeom prst="rect">
              <a:avLst/>
            </a:prstGeom>
          </p:spPr>
        </p:pic>
        <p:sp>
          <p:nvSpPr>
            <p:cNvPr id="8" name="ドーナツ 7"/>
            <p:cNvSpPr/>
            <p:nvPr/>
          </p:nvSpPr>
          <p:spPr>
            <a:xfrm>
              <a:off x="1835696" y="2204864"/>
              <a:ext cx="1728192" cy="1224136"/>
            </a:xfrm>
            <a:prstGeom prst="donut">
              <a:avLst>
                <a:gd name="adj" fmla="val 10313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直線コネクタ 9"/>
            <p:cNvCxnSpPr>
              <a:endCxn id="8" idx="3"/>
            </p:cNvCxnSpPr>
            <p:nvPr/>
          </p:nvCxnSpPr>
          <p:spPr>
            <a:xfrm rot="5400000" flipH="1" flipV="1">
              <a:off x="1152525" y="3500853"/>
              <a:ext cx="1187382" cy="6851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0" y="0"/>
            <a:ext cx="915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latin typeface="GL-DancingMen" pitchFamily="50" charset="0"/>
              </a:rPr>
              <a:t>ajubhrkghkszklgshkfsertheurhkdisgfrusdhimgeinhegkntuenbuk</a:t>
            </a:r>
            <a:endParaRPr kumimoji="1" lang="ja-JP" altLang="en-US" sz="2400" dirty="0">
              <a:latin typeface="GL-DancingMen" pitchFamily="50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51557" y="476672"/>
            <a:ext cx="492443" cy="60122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7030A0"/>
                </a:solidFill>
                <a:latin typeface="GL-DancingMen" pitchFamily="50" charset="0"/>
              </a:rPr>
              <a:t>gsgdiknwernfsdhrifnsnwdlwsowdmmnkcljvitehircvo</a:t>
            </a:r>
            <a:endParaRPr kumimoji="1" lang="ja-JP" altLang="en-US" sz="2000" dirty="0">
              <a:solidFill>
                <a:srgbClr val="7030A0"/>
              </a:solidFill>
              <a:latin typeface="GL-DancingMen" pitchFamily="50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 rot="10800000">
            <a:off x="0" y="476672"/>
            <a:ext cx="492443" cy="60122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7030A0"/>
                </a:solidFill>
                <a:latin typeface="GL-DancingMen" pitchFamily="50" charset="0"/>
              </a:rPr>
              <a:t>gsgdiknwernfsdhrifnsnwdlwsowdmmnkcljvitehircvo</a:t>
            </a:r>
            <a:endParaRPr kumimoji="1" lang="ja-JP" altLang="en-US" sz="2000" dirty="0">
              <a:solidFill>
                <a:srgbClr val="7030A0"/>
              </a:solidFill>
              <a:latin typeface="GL-DancingMen" pitchFamily="50" charset="0"/>
            </a:endParaRPr>
          </a:p>
        </p:txBody>
      </p:sp>
      <p:sp>
        <p:nvSpPr>
          <p:cNvPr id="22" name="ドーナツ 21"/>
          <p:cNvSpPr/>
          <p:nvPr/>
        </p:nvSpPr>
        <p:spPr>
          <a:xfrm>
            <a:off x="3203848" y="3140968"/>
            <a:ext cx="1800200" cy="936104"/>
          </a:xfrm>
          <a:prstGeom prst="donut">
            <a:avLst>
              <a:gd name="adj" fmla="val 1031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22" idx="5"/>
            <a:endCxn id="25" idx="0"/>
          </p:cNvCxnSpPr>
          <p:nvPr/>
        </p:nvCxnSpPr>
        <p:spPr>
          <a:xfrm rot="16200000" flipH="1">
            <a:off x="5109721" y="3570676"/>
            <a:ext cx="281105" cy="101971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067944" y="4221088"/>
            <a:ext cx="3384376" cy="1800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481939" y="4365104"/>
            <a:ext cx="25523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スペース：ジャンプ</a:t>
            </a:r>
            <a:endParaRPr lang="ja-JP" alt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92" name="グループ化 91"/>
          <p:cNvGrpSpPr/>
          <p:nvPr/>
        </p:nvGrpSpPr>
        <p:grpSpPr>
          <a:xfrm>
            <a:off x="467544" y="4221088"/>
            <a:ext cx="3312368" cy="1800200"/>
            <a:chOff x="467544" y="4221088"/>
            <a:chExt cx="3384376" cy="1887890"/>
          </a:xfrm>
        </p:grpSpPr>
        <p:sp>
          <p:nvSpPr>
            <p:cNvPr id="12" name="正方形/長方形 11"/>
            <p:cNvSpPr/>
            <p:nvPr/>
          </p:nvSpPr>
          <p:spPr>
            <a:xfrm>
              <a:off x="467544" y="4221088"/>
              <a:ext cx="3384376" cy="187220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39552" y="4293096"/>
              <a:ext cx="2076209" cy="181588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W:</a:t>
              </a:r>
              <a:r>
                <a:rPr lang="ja-JP" alt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奥移動</a:t>
              </a:r>
              <a:endParaRPr lang="en-US" altLang="ja-JP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  <a:p>
              <a:pPr algn="ctr"/>
              <a:r>
                <a:rPr lang="ja-JP" alt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Ｓ：手前移動</a:t>
              </a:r>
              <a:endParaRPr lang="en-US" altLang="ja-JP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  <a:p>
              <a:pPr algn="ctr"/>
              <a:r>
                <a:rPr lang="ja-JP" alt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Ａ：左移動</a:t>
              </a:r>
              <a:endParaRPr lang="en-US" altLang="ja-JP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  <a:p>
              <a:pPr algn="ctr"/>
              <a:r>
                <a:rPr lang="ja-JP" altLang="en-US" sz="2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Ｄ：右移動</a:t>
              </a:r>
              <a:endParaRPr lang="en-US" altLang="ja-JP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2555776" y="4509120"/>
              <a:ext cx="992096" cy="1368152"/>
              <a:chOff x="2555776" y="4509120"/>
              <a:chExt cx="992096" cy="1368152"/>
            </a:xfrm>
          </p:grpSpPr>
          <p:sp>
            <p:nvSpPr>
              <p:cNvPr id="28" name="ドーナツ 27"/>
              <p:cNvSpPr/>
              <p:nvPr/>
            </p:nvSpPr>
            <p:spPr>
              <a:xfrm>
                <a:off x="2987824" y="4509120"/>
                <a:ext cx="504056" cy="504056"/>
              </a:xfrm>
              <a:prstGeom prst="donut">
                <a:avLst>
                  <a:gd name="adj" fmla="val 590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直線コネクタ 29"/>
              <p:cNvCxnSpPr>
                <a:stCxn id="28" idx="4"/>
              </p:cNvCxnSpPr>
              <p:nvPr/>
            </p:nvCxnSpPr>
            <p:spPr>
              <a:xfrm rot="5400000">
                <a:off x="2825806" y="5175194"/>
                <a:ext cx="576064" cy="25202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フリーフォーム 32"/>
              <p:cNvSpPr/>
              <p:nvPr/>
            </p:nvSpPr>
            <p:spPr>
              <a:xfrm>
                <a:off x="3157728" y="5145024"/>
                <a:ext cx="390144" cy="144272"/>
              </a:xfrm>
              <a:custGeom>
                <a:avLst/>
                <a:gdLst>
                  <a:gd name="connsiteX0" fmla="*/ 0 w 390144"/>
                  <a:gd name="connsiteY0" fmla="*/ 60960 h 144272"/>
                  <a:gd name="connsiteX1" fmla="*/ 182880 w 390144"/>
                  <a:gd name="connsiteY1" fmla="*/ 134112 h 144272"/>
                  <a:gd name="connsiteX2" fmla="*/ 390144 w 390144"/>
                  <a:gd name="connsiteY2" fmla="*/ 0 h 144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144" h="144272">
                    <a:moveTo>
                      <a:pt x="0" y="60960"/>
                    </a:moveTo>
                    <a:cubicBezTo>
                      <a:pt x="58928" y="102616"/>
                      <a:pt x="117856" y="144272"/>
                      <a:pt x="182880" y="134112"/>
                    </a:cubicBezTo>
                    <a:cubicBezTo>
                      <a:pt x="247904" y="123952"/>
                      <a:pt x="319024" y="61976"/>
                      <a:pt x="390144" y="0"/>
                    </a:cubicBez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フリーフォーム 33"/>
              <p:cNvSpPr/>
              <p:nvPr/>
            </p:nvSpPr>
            <p:spPr>
              <a:xfrm>
                <a:off x="2852928" y="5102352"/>
                <a:ext cx="292608" cy="176784"/>
              </a:xfrm>
              <a:custGeom>
                <a:avLst/>
                <a:gdLst>
                  <a:gd name="connsiteX0" fmla="*/ 292608 w 292608"/>
                  <a:gd name="connsiteY0" fmla="*/ 67056 h 176784"/>
                  <a:gd name="connsiteX1" fmla="*/ 134112 w 292608"/>
                  <a:gd name="connsiteY1" fmla="*/ 18288 h 176784"/>
                  <a:gd name="connsiteX2" fmla="*/ 0 w 292608"/>
                  <a:gd name="connsiteY2" fmla="*/ 176784 h 176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2608" h="176784">
                    <a:moveTo>
                      <a:pt x="292608" y="67056"/>
                    </a:moveTo>
                    <a:cubicBezTo>
                      <a:pt x="237744" y="33528"/>
                      <a:pt x="182880" y="0"/>
                      <a:pt x="134112" y="18288"/>
                    </a:cubicBezTo>
                    <a:cubicBezTo>
                      <a:pt x="85344" y="36576"/>
                      <a:pt x="0" y="176784"/>
                      <a:pt x="0" y="176784"/>
                    </a:cubicBez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6" name="直線コネクタ 35"/>
              <p:cNvCxnSpPr/>
              <p:nvPr/>
            </p:nvCxnSpPr>
            <p:spPr>
              <a:xfrm rot="10800000">
                <a:off x="2843808" y="4797152"/>
                <a:ext cx="3600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/>
              <p:cNvCxnSpPr/>
              <p:nvPr/>
            </p:nvCxnSpPr>
            <p:spPr>
              <a:xfrm rot="10800000">
                <a:off x="2915816" y="5013176"/>
                <a:ext cx="3600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 rot="10800000">
                <a:off x="2987824" y="5301208"/>
                <a:ext cx="3600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 rot="10800000">
                <a:off x="2699792" y="5517232"/>
                <a:ext cx="3600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2987824" y="5589240"/>
                <a:ext cx="360040" cy="7200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/>
              <p:cNvCxnSpPr/>
              <p:nvPr/>
            </p:nvCxnSpPr>
            <p:spPr>
              <a:xfrm rot="16200000" flipH="1">
                <a:off x="3203848" y="5733256"/>
                <a:ext cx="216024" cy="7200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/>
              <p:cNvCxnSpPr/>
              <p:nvPr/>
            </p:nvCxnSpPr>
            <p:spPr>
              <a:xfrm flipV="1">
                <a:off x="2699792" y="5589240"/>
                <a:ext cx="288032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/>
              <p:cNvCxnSpPr/>
              <p:nvPr/>
            </p:nvCxnSpPr>
            <p:spPr>
              <a:xfrm rot="5400000">
                <a:off x="2555776" y="5733256"/>
                <a:ext cx="144016" cy="14401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ドーナツ 53"/>
          <p:cNvSpPr/>
          <p:nvPr/>
        </p:nvSpPr>
        <p:spPr>
          <a:xfrm>
            <a:off x="6084168" y="4725144"/>
            <a:ext cx="504056" cy="504056"/>
          </a:xfrm>
          <a:prstGeom prst="donut">
            <a:avLst>
              <a:gd name="adj" fmla="val 5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5" name="直線コネクタ 54"/>
          <p:cNvCxnSpPr>
            <a:stCxn id="54" idx="4"/>
          </p:cNvCxnSpPr>
          <p:nvPr/>
        </p:nvCxnSpPr>
        <p:spPr>
          <a:xfrm rot="5400000">
            <a:off x="6030162" y="5499230"/>
            <a:ext cx="576064" cy="36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rot="5400000" flipH="1" flipV="1">
            <a:off x="6372200" y="5085184"/>
            <a:ext cx="288032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6012160" y="5373216"/>
            <a:ext cx="288032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円/楕円 72"/>
          <p:cNvSpPr/>
          <p:nvPr/>
        </p:nvSpPr>
        <p:spPr>
          <a:xfrm>
            <a:off x="6876256" y="4653136"/>
            <a:ext cx="288032" cy="576064"/>
          </a:xfrm>
          <a:prstGeom prst="ellipse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/>
          <p:cNvCxnSpPr/>
          <p:nvPr/>
        </p:nvCxnSpPr>
        <p:spPr>
          <a:xfrm>
            <a:off x="6300192" y="5805264"/>
            <a:ext cx="216024" cy="720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rot="5400000">
            <a:off x="6156176" y="5805264"/>
            <a:ext cx="144016" cy="144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弧 78"/>
          <p:cNvSpPr/>
          <p:nvPr/>
        </p:nvSpPr>
        <p:spPr>
          <a:xfrm>
            <a:off x="4860032" y="5085184"/>
            <a:ext cx="1440160" cy="648072"/>
          </a:xfrm>
          <a:prstGeom prst="arc">
            <a:avLst>
              <a:gd name="adj1" fmla="val 10888739"/>
              <a:gd name="adj2" fmla="val 2119247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弧 79"/>
          <p:cNvSpPr/>
          <p:nvPr/>
        </p:nvSpPr>
        <p:spPr>
          <a:xfrm>
            <a:off x="4860032" y="4869160"/>
            <a:ext cx="1440160" cy="648072"/>
          </a:xfrm>
          <a:prstGeom prst="arc">
            <a:avLst>
              <a:gd name="adj1" fmla="val 10888739"/>
              <a:gd name="adj2" fmla="val 2119247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弧 80"/>
          <p:cNvSpPr/>
          <p:nvPr/>
        </p:nvSpPr>
        <p:spPr>
          <a:xfrm>
            <a:off x="4860032" y="5373216"/>
            <a:ext cx="1440160" cy="648072"/>
          </a:xfrm>
          <a:prstGeom prst="arc">
            <a:avLst>
              <a:gd name="adj1" fmla="val 10888739"/>
              <a:gd name="adj2" fmla="val 2119247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7625408">
            <a:off x="7018888" y="4141774"/>
            <a:ext cx="978408" cy="37520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縦巻き 82"/>
          <p:cNvSpPr/>
          <p:nvPr/>
        </p:nvSpPr>
        <p:spPr>
          <a:xfrm>
            <a:off x="7740352" y="836712"/>
            <a:ext cx="1008112" cy="4608512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028384" y="980728"/>
            <a:ext cx="461665" cy="4377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このコインを全部集めるとスターが現れるよ</a:t>
            </a:r>
            <a:endParaRPr kumimoji="1" lang="en-US" altLang="ja-JP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7668344" y="5589240"/>
            <a:ext cx="936104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星 5 89"/>
          <p:cNvSpPr/>
          <p:nvPr/>
        </p:nvSpPr>
        <p:spPr>
          <a:xfrm>
            <a:off x="7740352" y="5661248"/>
            <a:ext cx="864096" cy="7200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2915816" y="6021288"/>
            <a:ext cx="43973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ja-JP" altLang="en-US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これを取ってゲームクリアだ！！</a:t>
            </a:r>
            <a:endParaRPr lang="ja-JP" altLang="en-US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7236296" y="6021288"/>
            <a:ext cx="648072" cy="484632"/>
          </a:xfrm>
          <a:prstGeom prst="rightArrow">
            <a:avLst>
              <a:gd name="adj1" fmla="val 50000"/>
              <a:gd name="adj2" fmla="val 349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7" name="グループ化 96"/>
          <p:cNvGrpSpPr/>
          <p:nvPr/>
        </p:nvGrpSpPr>
        <p:grpSpPr>
          <a:xfrm>
            <a:off x="683568" y="404664"/>
            <a:ext cx="2664296" cy="707306"/>
            <a:chOff x="179512" y="188640"/>
            <a:chExt cx="3744416" cy="1231107"/>
          </a:xfrm>
        </p:grpSpPr>
        <p:sp>
          <p:nvSpPr>
            <p:cNvPr id="98" name="正方形/長方形 97"/>
            <p:cNvSpPr/>
            <p:nvPr/>
          </p:nvSpPr>
          <p:spPr>
            <a:xfrm>
              <a:off x="179512" y="188640"/>
              <a:ext cx="3744416" cy="1152128"/>
            </a:xfrm>
            <a:prstGeom prst="rect">
              <a:avLst/>
            </a:prstGeom>
            <a:ln w="38100">
              <a:prstDash val="lgDash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376587" y="188640"/>
              <a:ext cx="3456384" cy="1231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ja-JP" alt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00" name="正方形/長方形 99"/>
          <p:cNvSpPr/>
          <p:nvPr/>
        </p:nvSpPr>
        <p:spPr>
          <a:xfrm>
            <a:off x="467544" y="332656"/>
            <a:ext cx="30598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LSB_Men</a:t>
            </a:r>
            <a:endParaRPr lang="ja-JP" altLang="en-U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7561</TotalTime>
  <Words>43</Words>
  <Application>Microsoft Office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操作説明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shizu</dc:creator>
  <cp:lastModifiedBy>shizu</cp:lastModifiedBy>
  <cp:revision>415</cp:revision>
  <dcterms:created xsi:type="dcterms:W3CDTF">2012-06-21T16:19:40Z</dcterms:created>
  <dcterms:modified xsi:type="dcterms:W3CDTF">2012-07-13T08:09:30Z</dcterms:modified>
</cp:coreProperties>
</file>