
<file path=[Content_Types].xml><?xml version="1.0" encoding="utf-8"?>
<Types xmlns="http://schemas.openxmlformats.org/package/2006/content-types">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4"/>
  </p:sldMasterIdLst>
  <p:notesMasterIdLst>
    <p:notesMasterId r:id="rId20"/>
  </p:notesMasterIdLst>
  <p:sldIdLst>
    <p:sldId id="256" r:id="rId5"/>
    <p:sldId id="270" r:id="rId6"/>
    <p:sldId id="257" r:id="rId7"/>
    <p:sldId id="269" r:id="rId8"/>
    <p:sldId id="258" r:id="rId9"/>
    <p:sldId id="259" r:id="rId10"/>
    <p:sldId id="268" r:id="rId11"/>
    <p:sldId id="260" r:id="rId12"/>
    <p:sldId id="261" r:id="rId13"/>
    <p:sldId id="262" r:id="rId14"/>
    <p:sldId id="263" r:id="rId15"/>
    <p:sldId id="264" r:id="rId16"/>
    <p:sldId id="265" r:id="rId17"/>
    <p:sldId id="266" r:id="rId18"/>
    <p:sldId id="267" r:id="rId19"/>
  </p:sldIdLst>
  <p:sldSz cx="10934700" cy="7429500"/>
  <p:notesSz cx="9931400" cy="6794500"/>
  <p:embeddedFontLst>
    <p:embeddedFont>
      <p:font typeface="Helvetica Neue" panose="02000503000000020004" pitchFamily="2" charset="0"/>
      <p:regular r:id="rId21"/>
      <p:bold r:id="rId22"/>
      <p:italic r:id="rId23"/>
      <p:boldItalic r:id="rId24"/>
    </p:embeddedFont>
    <p:embeddedFont>
      <p:font typeface="Times" pitchFamily="2" charset="0"/>
      <p:regular r:id="rId25"/>
      <p:bold r:id="rId26"/>
      <p:italic r:id="rId27"/>
      <p:boldItalic r:id="rId28"/>
    </p:embeddedFont>
    <p:embeddedFont>
      <p:font typeface="Verdana" panose="020B060403050404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42B5D7-2DFA-41AB-A7D6-554BEAC4A361}" v="87" dt="2019-11-13T10:56:13.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797"/>
    <p:restoredTop sz="71601" autoAdjust="0"/>
  </p:normalViewPr>
  <p:slideViewPr>
    <p:cSldViewPr snapToGrid="0">
      <p:cViewPr varScale="1">
        <p:scale>
          <a:sx n="60" d="100"/>
          <a:sy n="60" d="100"/>
        </p:scale>
        <p:origin x="696" y="1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2" d="100"/>
          <a:sy n="102" d="100"/>
        </p:scale>
        <p:origin x="1952"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font" Target="fonts/font12.fntdata"/><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laas Kalma" userId="566525f5-4b32-46a3-82b3-41034bdf976c" providerId="ADAL" clId="{6742B5D7-2DFA-41AB-A7D6-554BEAC4A361}"/>
    <pc:docChg chg="custSel addSld modSld">
      <pc:chgData name="Klaas Kalma" userId="566525f5-4b32-46a3-82b3-41034bdf976c" providerId="ADAL" clId="{6742B5D7-2DFA-41AB-A7D6-554BEAC4A361}" dt="2019-11-13T12:33:36.858" v="1245" actId="20577"/>
      <pc:docMkLst>
        <pc:docMk/>
      </pc:docMkLst>
      <pc:sldChg chg="modSp modAnim">
        <pc:chgData name="Klaas Kalma" userId="566525f5-4b32-46a3-82b3-41034bdf976c" providerId="ADAL" clId="{6742B5D7-2DFA-41AB-A7D6-554BEAC4A361}" dt="2019-11-13T10:19:22.728" v="297" actId="6549"/>
        <pc:sldMkLst>
          <pc:docMk/>
          <pc:sldMk cId="0" sldId="259"/>
        </pc:sldMkLst>
        <pc:spChg chg="mod">
          <ac:chgData name="Klaas Kalma" userId="566525f5-4b32-46a3-82b3-41034bdf976c" providerId="ADAL" clId="{6742B5D7-2DFA-41AB-A7D6-554BEAC4A361}" dt="2019-11-13T10:19:22.728" v="297" actId="6549"/>
          <ac:spMkLst>
            <pc:docMk/>
            <pc:sldMk cId="0" sldId="259"/>
            <ac:spMk id="68" creationId="{00000000-0000-0000-0000-000000000000}"/>
          </ac:spMkLst>
        </pc:spChg>
        <pc:spChg chg="mod">
          <ac:chgData name="Klaas Kalma" userId="566525f5-4b32-46a3-82b3-41034bdf976c" providerId="ADAL" clId="{6742B5D7-2DFA-41AB-A7D6-554BEAC4A361}" dt="2019-11-13T10:19:16.628" v="296" actId="1076"/>
          <ac:spMkLst>
            <pc:docMk/>
            <pc:sldMk cId="0" sldId="259"/>
            <ac:spMk id="72" creationId="{00000000-0000-0000-0000-000000000000}"/>
          </ac:spMkLst>
        </pc:spChg>
        <pc:picChg chg="mod">
          <ac:chgData name="Klaas Kalma" userId="566525f5-4b32-46a3-82b3-41034bdf976c" providerId="ADAL" clId="{6742B5D7-2DFA-41AB-A7D6-554BEAC4A361}" dt="2019-11-13T10:19:11.368" v="295" actId="1076"/>
          <ac:picMkLst>
            <pc:docMk/>
            <pc:sldMk cId="0" sldId="259"/>
            <ac:picMk id="71" creationId="{00000000-0000-0000-0000-000000000000}"/>
          </ac:picMkLst>
        </pc:picChg>
      </pc:sldChg>
      <pc:sldChg chg="addSp delSp modSp modAnim">
        <pc:chgData name="Klaas Kalma" userId="566525f5-4b32-46a3-82b3-41034bdf976c" providerId="ADAL" clId="{6742B5D7-2DFA-41AB-A7D6-554BEAC4A361}" dt="2019-11-13T10:22:06.466" v="313"/>
        <pc:sldMkLst>
          <pc:docMk/>
          <pc:sldMk cId="0" sldId="260"/>
        </pc:sldMkLst>
        <pc:spChg chg="mod">
          <ac:chgData name="Klaas Kalma" userId="566525f5-4b32-46a3-82b3-41034bdf976c" providerId="ADAL" clId="{6742B5D7-2DFA-41AB-A7D6-554BEAC4A361}" dt="2019-11-13T08:32:12.239" v="205" actId="20577"/>
          <ac:spMkLst>
            <pc:docMk/>
            <pc:sldMk cId="0" sldId="260"/>
            <ac:spMk id="77" creationId="{00000000-0000-0000-0000-000000000000}"/>
          </ac:spMkLst>
        </pc:spChg>
        <pc:spChg chg="mod">
          <ac:chgData name="Klaas Kalma" userId="566525f5-4b32-46a3-82b3-41034bdf976c" providerId="ADAL" clId="{6742B5D7-2DFA-41AB-A7D6-554BEAC4A361}" dt="2019-11-13T08:47:44.599" v="273" actId="1076"/>
          <ac:spMkLst>
            <pc:docMk/>
            <pc:sldMk cId="0" sldId="260"/>
            <ac:spMk id="79" creationId="{00000000-0000-0000-0000-000000000000}"/>
          </ac:spMkLst>
        </pc:spChg>
        <pc:picChg chg="add mod">
          <ac:chgData name="Klaas Kalma" userId="566525f5-4b32-46a3-82b3-41034bdf976c" providerId="ADAL" clId="{6742B5D7-2DFA-41AB-A7D6-554BEAC4A361}" dt="2019-11-13T08:48:15.199" v="282" actId="1076"/>
          <ac:picMkLst>
            <pc:docMk/>
            <pc:sldMk cId="0" sldId="260"/>
            <ac:picMk id="3" creationId="{0D2B8BFB-1C3A-403A-B66B-D23D84087F5E}"/>
          </ac:picMkLst>
        </pc:picChg>
        <pc:picChg chg="add mod ord">
          <ac:chgData name="Klaas Kalma" userId="566525f5-4b32-46a3-82b3-41034bdf976c" providerId="ADAL" clId="{6742B5D7-2DFA-41AB-A7D6-554BEAC4A361}" dt="2019-11-13T08:48:09.163" v="280" actId="1076"/>
          <ac:picMkLst>
            <pc:docMk/>
            <pc:sldMk cId="0" sldId="260"/>
            <ac:picMk id="5" creationId="{9C509BD7-8810-4590-B240-DC8F1E4A7127}"/>
          </ac:picMkLst>
        </pc:picChg>
        <pc:picChg chg="add del mod">
          <ac:chgData name="Klaas Kalma" userId="566525f5-4b32-46a3-82b3-41034bdf976c" providerId="ADAL" clId="{6742B5D7-2DFA-41AB-A7D6-554BEAC4A361}" dt="2019-11-13T08:45:20.628" v="247" actId="478"/>
          <ac:picMkLst>
            <pc:docMk/>
            <pc:sldMk cId="0" sldId="260"/>
            <ac:picMk id="7" creationId="{B31C42C0-4EB6-4A39-B06A-B843DC5895A5}"/>
          </ac:picMkLst>
        </pc:picChg>
        <pc:picChg chg="add mod">
          <ac:chgData name="Klaas Kalma" userId="566525f5-4b32-46a3-82b3-41034bdf976c" providerId="ADAL" clId="{6742B5D7-2DFA-41AB-A7D6-554BEAC4A361}" dt="2019-11-13T08:47:50.095" v="275" actId="14100"/>
          <ac:picMkLst>
            <pc:docMk/>
            <pc:sldMk cId="0" sldId="260"/>
            <ac:picMk id="9" creationId="{FA6B46C1-EDDD-464E-A47C-E57CCA082A7A}"/>
          </ac:picMkLst>
        </pc:picChg>
        <pc:picChg chg="add mod">
          <ac:chgData name="Klaas Kalma" userId="566525f5-4b32-46a3-82b3-41034bdf976c" providerId="ADAL" clId="{6742B5D7-2DFA-41AB-A7D6-554BEAC4A361}" dt="2019-11-13T08:48:11.981" v="281" actId="1076"/>
          <ac:picMkLst>
            <pc:docMk/>
            <pc:sldMk cId="0" sldId="260"/>
            <ac:picMk id="1026" creationId="{B866C432-F7F2-4CD1-B60B-7E609D82CD27}"/>
          </ac:picMkLst>
        </pc:picChg>
      </pc:sldChg>
      <pc:sldChg chg="modSp">
        <pc:chgData name="Klaas Kalma" userId="566525f5-4b32-46a3-82b3-41034bdf976c" providerId="ADAL" clId="{6742B5D7-2DFA-41AB-A7D6-554BEAC4A361}" dt="2019-11-13T09:02:47.230" v="293" actId="1076"/>
        <pc:sldMkLst>
          <pc:docMk/>
          <pc:sldMk cId="0" sldId="261"/>
        </pc:sldMkLst>
        <pc:spChg chg="mod">
          <ac:chgData name="Klaas Kalma" userId="566525f5-4b32-46a3-82b3-41034bdf976c" providerId="ADAL" clId="{6742B5D7-2DFA-41AB-A7D6-554BEAC4A361}" dt="2019-11-13T09:02:39.349" v="292" actId="403"/>
          <ac:spMkLst>
            <pc:docMk/>
            <pc:sldMk cId="0" sldId="261"/>
            <ac:spMk id="85" creationId="{00000000-0000-0000-0000-000000000000}"/>
          </ac:spMkLst>
        </pc:spChg>
        <pc:spChg chg="mod">
          <ac:chgData name="Klaas Kalma" userId="566525f5-4b32-46a3-82b3-41034bdf976c" providerId="ADAL" clId="{6742B5D7-2DFA-41AB-A7D6-554BEAC4A361}" dt="2019-11-13T09:02:47.230" v="293" actId="1076"/>
          <ac:spMkLst>
            <pc:docMk/>
            <pc:sldMk cId="0" sldId="261"/>
            <ac:spMk id="87" creationId="{00000000-0000-0000-0000-000000000000}"/>
          </ac:spMkLst>
        </pc:spChg>
      </pc:sldChg>
      <pc:sldChg chg="addSp delSp modSp modAnim modNotesTx">
        <pc:chgData name="Klaas Kalma" userId="566525f5-4b32-46a3-82b3-41034bdf976c" providerId="ADAL" clId="{6742B5D7-2DFA-41AB-A7D6-554BEAC4A361}" dt="2019-11-13T08:21:48.932" v="174" actId="20577"/>
        <pc:sldMkLst>
          <pc:docMk/>
          <pc:sldMk cId="0" sldId="266"/>
        </pc:sldMkLst>
        <pc:picChg chg="add del">
          <ac:chgData name="Klaas Kalma" userId="566525f5-4b32-46a3-82b3-41034bdf976c" providerId="ADAL" clId="{6742B5D7-2DFA-41AB-A7D6-554BEAC4A361}" dt="2019-11-13T08:17:46.721" v="6" actId="478"/>
          <ac:picMkLst>
            <pc:docMk/>
            <pc:sldMk cId="0" sldId="266"/>
            <ac:picMk id="2" creationId="{921F1346-5602-4A38-8219-C39F053E66AE}"/>
          </ac:picMkLst>
        </pc:picChg>
        <pc:picChg chg="add mod">
          <ac:chgData name="Klaas Kalma" userId="566525f5-4b32-46a3-82b3-41034bdf976c" providerId="ADAL" clId="{6742B5D7-2DFA-41AB-A7D6-554BEAC4A361}" dt="2019-11-13T08:19:04.683" v="21" actId="14100"/>
          <ac:picMkLst>
            <pc:docMk/>
            <pc:sldMk cId="0" sldId="266"/>
            <ac:picMk id="4" creationId="{5665A095-59B4-446E-9D74-5805DCEF58A9}"/>
          </ac:picMkLst>
        </pc:picChg>
        <pc:picChg chg="mod">
          <ac:chgData name="Klaas Kalma" userId="566525f5-4b32-46a3-82b3-41034bdf976c" providerId="ADAL" clId="{6742B5D7-2DFA-41AB-A7D6-554BEAC4A361}" dt="2019-11-13T08:19:47.540" v="30" actId="1076"/>
          <ac:picMkLst>
            <pc:docMk/>
            <pc:sldMk cId="0" sldId="266"/>
            <ac:picMk id="142" creationId="{00000000-0000-0000-0000-000000000000}"/>
          </ac:picMkLst>
        </pc:picChg>
        <pc:picChg chg="mod">
          <ac:chgData name="Klaas Kalma" userId="566525f5-4b32-46a3-82b3-41034bdf976c" providerId="ADAL" clId="{6742B5D7-2DFA-41AB-A7D6-554BEAC4A361}" dt="2019-11-13T08:19:34.874" v="28" actId="1076"/>
          <ac:picMkLst>
            <pc:docMk/>
            <pc:sldMk cId="0" sldId="266"/>
            <ac:picMk id="143" creationId="{00000000-0000-0000-0000-000000000000}"/>
          </ac:picMkLst>
        </pc:picChg>
        <pc:picChg chg="mod">
          <ac:chgData name="Klaas Kalma" userId="566525f5-4b32-46a3-82b3-41034bdf976c" providerId="ADAL" clId="{6742B5D7-2DFA-41AB-A7D6-554BEAC4A361}" dt="2019-11-13T08:19:32.921" v="27" actId="1076"/>
          <ac:picMkLst>
            <pc:docMk/>
            <pc:sldMk cId="0" sldId="266"/>
            <ac:picMk id="144" creationId="{00000000-0000-0000-0000-000000000000}"/>
          </ac:picMkLst>
        </pc:picChg>
      </pc:sldChg>
      <pc:sldChg chg="addSp modSp modAnim modNotesTx">
        <pc:chgData name="Klaas Kalma" userId="566525f5-4b32-46a3-82b3-41034bdf976c" providerId="ADAL" clId="{6742B5D7-2DFA-41AB-A7D6-554BEAC4A361}" dt="2019-11-13T12:33:36.858" v="1245" actId="20577"/>
        <pc:sldMkLst>
          <pc:docMk/>
          <pc:sldMk cId="0" sldId="267"/>
        </pc:sldMkLst>
        <pc:picChg chg="add mod">
          <ac:chgData name="Klaas Kalma" userId="566525f5-4b32-46a3-82b3-41034bdf976c" providerId="ADAL" clId="{6742B5D7-2DFA-41AB-A7D6-554BEAC4A361}" dt="2019-11-13T09:00:57.179" v="289" actId="1076"/>
          <ac:picMkLst>
            <pc:docMk/>
            <pc:sldMk cId="0" sldId="267"/>
            <ac:picMk id="7" creationId="{FC1720D8-A8D8-46F5-A1CD-8463DC209661}"/>
          </ac:picMkLst>
        </pc:picChg>
        <pc:picChg chg="mod">
          <ac:chgData name="Klaas Kalma" userId="566525f5-4b32-46a3-82b3-41034bdf976c" providerId="ADAL" clId="{6742B5D7-2DFA-41AB-A7D6-554BEAC4A361}" dt="2019-11-13T09:01:00.999" v="290" actId="14100"/>
          <ac:picMkLst>
            <pc:docMk/>
            <pc:sldMk cId="0" sldId="267"/>
            <ac:picMk id="152" creationId="{00000000-0000-0000-0000-000000000000}"/>
          </ac:picMkLst>
        </pc:picChg>
        <pc:picChg chg="mod">
          <ac:chgData name="Klaas Kalma" userId="566525f5-4b32-46a3-82b3-41034bdf976c" providerId="ADAL" clId="{6742B5D7-2DFA-41AB-A7D6-554BEAC4A361}" dt="2019-11-13T09:00:20.415" v="285" actId="1076"/>
          <ac:picMkLst>
            <pc:docMk/>
            <pc:sldMk cId="0" sldId="267"/>
            <ac:picMk id="153" creationId="{00000000-0000-0000-0000-000000000000}"/>
          </ac:picMkLst>
        </pc:picChg>
      </pc:sldChg>
      <pc:sldChg chg="modSp add">
        <pc:chgData name="Klaas Kalma" userId="566525f5-4b32-46a3-82b3-41034bdf976c" providerId="ADAL" clId="{6742B5D7-2DFA-41AB-A7D6-554BEAC4A361}" dt="2019-11-13T11:02:22.525" v="432" actId="20577"/>
        <pc:sldMkLst>
          <pc:docMk/>
          <pc:sldMk cId="1090046205" sldId="268"/>
        </pc:sldMkLst>
        <pc:spChg chg="mod">
          <ac:chgData name="Klaas Kalma" userId="566525f5-4b32-46a3-82b3-41034bdf976c" providerId="ADAL" clId="{6742B5D7-2DFA-41AB-A7D6-554BEAC4A361}" dt="2019-11-13T11:02:22.525" v="432" actId="20577"/>
          <ac:spMkLst>
            <pc:docMk/>
            <pc:sldMk cId="1090046205" sldId="268"/>
            <ac:spMk id="3" creationId="{42E187BA-D06F-4FC2-820F-A1A4DB6AEEE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4305300" cy="3397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116666"/>
              <a:buNone/>
              <a:defRPr sz="1200" b="0" i="0" u="none" strike="noStrike" cap="none">
                <a:solidFill>
                  <a:schemeClr val="dk1"/>
                </a:solidFill>
                <a:latin typeface="Times"/>
                <a:ea typeface="Times"/>
                <a:cs typeface="Times"/>
                <a:sym typeface="Times"/>
              </a:defRPr>
            </a:lvl1pPr>
            <a:lvl2pPr marL="457200" marR="0" lvl="1"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2pPr>
            <a:lvl3pPr marL="914400" marR="0" lvl="2"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3pPr>
            <a:lvl4pPr marL="1371600" marR="0" lvl="3"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4pPr>
            <a:lvl5pPr marL="1828800" marR="0" lvl="4"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5pPr>
            <a:lvl6pPr marL="2286000" marR="0" lvl="5" indent="0" algn="l" rtl="0">
              <a:spcBef>
                <a:spcPts val="0"/>
              </a:spcBef>
              <a:buSzPct val="50000"/>
              <a:buNone/>
              <a:defRPr sz="2800" b="1" i="0" u="none" strike="noStrike" cap="none">
                <a:solidFill>
                  <a:srgbClr val="006666"/>
                </a:solidFill>
                <a:latin typeface="Verdana"/>
                <a:ea typeface="Verdana"/>
                <a:cs typeface="Verdana"/>
                <a:sym typeface="Verdana"/>
              </a:defRPr>
            </a:lvl6pPr>
            <a:lvl7pPr marL="2743200" marR="0" lvl="6" indent="0" algn="l" rtl="0">
              <a:spcBef>
                <a:spcPts val="0"/>
              </a:spcBef>
              <a:buSzPct val="50000"/>
              <a:buNone/>
              <a:defRPr sz="2800" b="1" i="0" u="none" strike="noStrike" cap="none">
                <a:solidFill>
                  <a:srgbClr val="006666"/>
                </a:solidFill>
                <a:latin typeface="Verdana"/>
                <a:ea typeface="Verdana"/>
                <a:cs typeface="Verdana"/>
                <a:sym typeface="Verdana"/>
              </a:defRPr>
            </a:lvl7pPr>
            <a:lvl8pPr marL="3200400" marR="0" lvl="7" indent="0" algn="l" rtl="0">
              <a:spcBef>
                <a:spcPts val="0"/>
              </a:spcBef>
              <a:buSzPct val="50000"/>
              <a:buNone/>
              <a:defRPr sz="2800" b="1" i="0" u="none" strike="noStrike" cap="none">
                <a:solidFill>
                  <a:srgbClr val="006666"/>
                </a:solidFill>
                <a:latin typeface="Verdana"/>
                <a:ea typeface="Verdana"/>
                <a:cs typeface="Verdana"/>
                <a:sym typeface="Verdana"/>
              </a:defRPr>
            </a:lvl8pPr>
            <a:lvl9pPr marL="3657600" marR="0" lvl="8" indent="0" algn="l" rtl="0">
              <a:spcBef>
                <a:spcPts val="0"/>
              </a:spcBef>
              <a:buSzPct val="50000"/>
              <a:buNone/>
              <a:defRPr sz="2800" b="1" i="0" u="none" strike="noStrike" cap="none">
                <a:solidFill>
                  <a:srgbClr val="006666"/>
                </a:solidFill>
                <a:latin typeface="Verdana"/>
                <a:ea typeface="Verdana"/>
                <a:cs typeface="Verdana"/>
                <a:sym typeface="Verdana"/>
              </a:defRPr>
            </a:lvl9pPr>
          </a:lstStyle>
          <a:p>
            <a:endParaRPr/>
          </a:p>
        </p:txBody>
      </p:sp>
      <p:sp>
        <p:nvSpPr>
          <p:cNvPr id="4" name="Shape 4"/>
          <p:cNvSpPr txBox="1">
            <a:spLocks noGrp="1"/>
          </p:cNvSpPr>
          <p:nvPr>
            <p:ph type="dt" idx="10"/>
          </p:nvPr>
        </p:nvSpPr>
        <p:spPr>
          <a:xfrm>
            <a:off x="5626100" y="0"/>
            <a:ext cx="4305300" cy="339725"/>
          </a:xfrm>
          <a:prstGeom prst="rect">
            <a:avLst/>
          </a:prstGeom>
          <a:noFill/>
          <a:ln>
            <a:noFill/>
          </a:ln>
        </p:spPr>
        <p:txBody>
          <a:bodyPr wrap="square" lIns="91425" tIns="91425" rIns="91425" bIns="91425" anchor="t" anchorCtr="0"/>
          <a:lstStyle>
            <a:lvl1pPr marL="0" marR="0" lvl="0" indent="0" algn="r" rtl="0">
              <a:spcBef>
                <a:spcPts val="0"/>
              </a:spcBef>
              <a:spcAft>
                <a:spcPts val="0"/>
              </a:spcAft>
              <a:buSzPct val="116666"/>
              <a:buNone/>
              <a:defRPr sz="1200" b="0" i="0" u="none" strike="noStrike" cap="none">
                <a:solidFill>
                  <a:schemeClr val="dk1"/>
                </a:solidFill>
                <a:latin typeface="Times"/>
                <a:ea typeface="Times"/>
                <a:cs typeface="Times"/>
                <a:sym typeface="Times"/>
              </a:defRPr>
            </a:lvl1pPr>
            <a:lvl2pPr marL="457200" marR="0" lvl="1"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2pPr>
            <a:lvl3pPr marL="914400" marR="0" lvl="2"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3pPr>
            <a:lvl4pPr marL="1371600" marR="0" lvl="3"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4pPr>
            <a:lvl5pPr marL="1828800" marR="0" lvl="4"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5pPr>
            <a:lvl6pPr marL="2286000" marR="0" lvl="5" indent="0" algn="l" rtl="0">
              <a:spcBef>
                <a:spcPts val="0"/>
              </a:spcBef>
              <a:buSzPct val="50000"/>
              <a:buNone/>
              <a:defRPr sz="2800" b="1" i="0" u="none" strike="noStrike" cap="none">
                <a:solidFill>
                  <a:srgbClr val="006666"/>
                </a:solidFill>
                <a:latin typeface="Verdana"/>
                <a:ea typeface="Verdana"/>
                <a:cs typeface="Verdana"/>
                <a:sym typeface="Verdana"/>
              </a:defRPr>
            </a:lvl6pPr>
            <a:lvl7pPr marL="2743200" marR="0" lvl="6" indent="0" algn="l" rtl="0">
              <a:spcBef>
                <a:spcPts val="0"/>
              </a:spcBef>
              <a:buSzPct val="50000"/>
              <a:buNone/>
              <a:defRPr sz="2800" b="1" i="0" u="none" strike="noStrike" cap="none">
                <a:solidFill>
                  <a:srgbClr val="006666"/>
                </a:solidFill>
                <a:latin typeface="Verdana"/>
                <a:ea typeface="Verdana"/>
                <a:cs typeface="Verdana"/>
                <a:sym typeface="Verdana"/>
              </a:defRPr>
            </a:lvl7pPr>
            <a:lvl8pPr marL="3200400" marR="0" lvl="7" indent="0" algn="l" rtl="0">
              <a:spcBef>
                <a:spcPts val="0"/>
              </a:spcBef>
              <a:buSzPct val="50000"/>
              <a:buNone/>
              <a:defRPr sz="2800" b="1" i="0" u="none" strike="noStrike" cap="none">
                <a:solidFill>
                  <a:srgbClr val="006666"/>
                </a:solidFill>
                <a:latin typeface="Verdana"/>
                <a:ea typeface="Verdana"/>
                <a:cs typeface="Verdana"/>
                <a:sym typeface="Verdana"/>
              </a:defRPr>
            </a:lvl8pPr>
            <a:lvl9pPr marL="3657600" marR="0" lvl="8" indent="0" algn="l" rtl="0">
              <a:spcBef>
                <a:spcPts val="0"/>
              </a:spcBef>
              <a:buSzPct val="50000"/>
              <a:buNone/>
              <a:defRPr sz="2800" b="1" i="0" u="none" strike="noStrike" cap="none">
                <a:solidFill>
                  <a:srgbClr val="006666"/>
                </a:solidFill>
                <a:latin typeface="Verdana"/>
                <a:ea typeface="Verdana"/>
                <a:cs typeface="Verdana"/>
                <a:sym typeface="Verdana"/>
              </a:defRPr>
            </a:lvl9pPr>
          </a:lstStyle>
          <a:p>
            <a:endParaRPr/>
          </a:p>
        </p:txBody>
      </p:sp>
      <p:sp>
        <p:nvSpPr>
          <p:cNvPr id="5" name="Shape 5"/>
          <p:cNvSpPr>
            <a:spLocks noGrp="1" noRot="1" noChangeAspect="1"/>
          </p:cNvSpPr>
          <p:nvPr>
            <p:ph type="sldImg" idx="3"/>
          </p:nvPr>
        </p:nvSpPr>
        <p:spPr>
          <a:xfrm>
            <a:off x="3090863" y="509588"/>
            <a:ext cx="3749675" cy="254793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1323975" y="3227388"/>
            <a:ext cx="7283450" cy="3057525"/>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ct val="116666"/>
              <a:buChar char="●"/>
              <a:defRPr sz="1200" b="0" i="0" u="none" strike="noStrike" cap="none">
                <a:solidFill>
                  <a:schemeClr val="dk1"/>
                </a:solidFill>
                <a:latin typeface="Times"/>
                <a:ea typeface="Times"/>
                <a:cs typeface="Times"/>
                <a:sym typeface="Times"/>
              </a:defRPr>
            </a:lvl1pPr>
            <a:lvl2pPr marL="457200" marR="0" lvl="1" indent="0" algn="l" rtl="0">
              <a:spcBef>
                <a:spcPts val="360"/>
              </a:spcBef>
              <a:spcAft>
                <a:spcPts val="0"/>
              </a:spcAft>
              <a:buSzPct val="116666"/>
              <a:buChar char="○"/>
              <a:defRPr sz="1200" b="0" i="0" u="none" strike="noStrike" cap="none">
                <a:solidFill>
                  <a:schemeClr val="dk1"/>
                </a:solidFill>
                <a:latin typeface="Times"/>
                <a:ea typeface="Times"/>
                <a:cs typeface="Times"/>
                <a:sym typeface="Times"/>
              </a:defRPr>
            </a:lvl2pPr>
            <a:lvl3pPr marL="914400" marR="0" lvl="2" indent="0" algn="l" rtl="0">
              <a:spcBef>
                <a:spcPts val="360"/>
              </a:spcBef>
              <a:spcAft>
                <a:spcPts val="0"/>
              </a:spcAft>
              <a:buSzPct val="116666"/>
              <a:buChar char="■"/>
              <a:defRPr sz="1200" b="0" i="0" u="none" strike="noStrike" cap="none">
                <a:solidFill>
                  <a:schemeClr val="dk1"/>
                </a:solidFill>
                <a:latin typeface="Times"/>
                <a:ea typeface="Times"/>
                <a:cs typeface="Times"/>
                <a:sym typeface="Times"/>
              </a:defRPr>
            </a:lvl3pPr>
            <a:lvl4pPr marL="1371600" marR="0" lvl="3" indent="0" algn="l" rtl="0">
              <a:spcBef>
                <a:spcPts val="360"/>
              </a:spcBef>
              <a:spcAft>
                <a:spcPts val="0"/>
              </a:spcAft>
              <a:buSzPct val="116666"/>
              <a:buChar char="●"/>
              <a:defRPr sz="1200" b="0" i="0" u="none" strike="noStrike" cap="none">
                <a:solidFill>
                  <a:schemeClr val="dk1"/>
                </a:solidFill>
                <a:latin typeface="Times"/>
                <a:ea typeface="Times"/>
                <a:cs typeface="Times"/>
                <a:sym typeface="Times"/>
              </a:defRPr>
            </a:lvl4pPr>
            <a:lvl5pPr marL="1828800" marR="0" lvl="4" indent="0" algn="l" rtl="0">
              <a:spcBef>
                <a:spcPts val="360"/>
              </a:spcBef>
              <a:spcAft>
                <a:spcPts val="0"/>
              </a:spcAft>
              <a:buSzPct val="116666"/>
              <a:buChar char="○"/>
              <a:defRPr sz="1200" b="0" i="0" u="none" strike="noStrike" cap="none">
                <a:solidFill>
                  <a:schemeClr val="dk1"/>
                </a:solidFill>
                <a:latin typeface="Times"/>
                <a:ea typeface="Times"/>
                <a:cs typeface="Times"/>
                <a:sym typeface="Times"/>
              </a:defRPr>
            </a:lvl5pPr>
            <a:lvl6pPr marL="2286000" marR="0" lvl="5" indent="0" algn="l" rtl="0">
              <a:spcBef>
                <a:spcPts val="0"/>
              </a:spcBef>
              <a:buSzPct val="116666"/>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SzPct val="116666"/>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SzPct val="116666"/>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SzPct val="116666"/>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6454775"/>
            <a:ext cx="4305300" cy="339725"/>
          </a:xfrm>
          <a:prstGeom prst="rect">
            <a:avLst/>
          </a:prstGeom>
          <a:noFill/>
          <a:ln>
            <a:noFill/>
          </a:ln>
        </p:spPr>
        <p:txBody>
          <a:bodyPr wrap="square" lIns="91425" tIns="91425" rIns="91425" bIns="91425" anchor="b" anchorCtr="0"/>
          <a:lstStyle>
            <a:lvl1pPr marL="0" marR="0" lvl="0" indent="0" algn="l" rtl="0">
              <a:spcBef>
                <a:spcPts val="0"/>
              </a:spcBef>
              <a:spcAft>
                <a:spcPts val="0"/>
              </a:spcAft>
              <a:buSzPct val="116666"/>
              <a:buNone/>
              <a:defRPr sz="1200" b="0" i="0" u="none" strike="noStrike" cap="none">
                <a:solidFill>
                  <a:schemeClr val="dk1"/>
                </a:solidFill>
                <a:latin typeface="Times"/>
                <a:ea typeface="Times"/>
                <a:cs typeface="Times"/>
                <a:sym typeface="Times"/>
              </a:defRPr>
            </a:lvl1pPr>
            <a:lvl2pPr marL="457200" marR="0" lvl="1"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2pPr>
            <a:lvl3pPr marL="914400" marR="0" lvl="2"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3pPr>
            <a:lvl4pPr marL="1371600" marR="0" lvl="3"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4pPr>
            <a:lvl5pPr marL="1828800" marR="0" lvl="4"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5pPr>
            <a:lvl6pPr marL="2286000" marR="0" lvl="5" indent="0" algn="l" rtl="0">
              <a:spcBef>
                <a:spcPts val="0"/>
              </a:spcBef>
              <a:buSzPct val="50000"/>
              <a:buNone/>
              <a:defRPr sz="2800" b="1" i="0" u="none" strike="noStrike" cap="none">
                <a:solidFill>
                  <a:srgbClr val="006666"/>
                </a:solidFill>
                <a:latin typeface="Verdana"/>
                <a:ea typeface="Verdana"/>
                <a:cs typeface="Verdana"/>
                <a:sym typeface="Verdana"/>
              </a:defRPr>
            </a:lvl6pPr>
            <a:lvl7pPr marL="2743200" marR="0" lvl="6" indent="0" algn="l" rtl="0">
              <a:spcBef>
                <a:spcPts val="0"/>
              </a:spcBef>
              <a:buSzPct val="50000"/>
              <a:buNone/>
              <a:defRPr sz="2800" b="1" i="0" u="none" strike="noStrike" cap="none">
                <a:solidFill>
                  <a:srgbClr val="006666"/>
                </a:solidFill>
                <a:latin typeface="Verdana"/>
                <a:ea typeface="Verdana"/>
                <a:cs typeface="Verdana"/>
                <a:sym typeface="Verdana"/>
              </a:defRPr>
            </a:lvl7pPr>
            <a:lvl8pPr marL="3200400" marR="0" lvl="7" indent="0" algn="l" rtl="0">
              <a:spcBef>
                <a:spcPts val="0"/>
              </a:spcBef>
              <a:buSzPct val="50000"/>
              <a:buNone/>
              <a:defRPr sz="2800" b="1" i="0" u="none" strike="noStrike" cap="none">
                <a:solidFill>
                  <a:srgbClr val="006666"/>
                </a:solidFill>
                <a:latin typeface="Verdana"/>
                <a:ea typeface="Verdana"/>
                <a:cs typeface="Verdana"/>
                <a:sym typeface="Verdana"/>
              </a:defRPr>
            </a:lvl8pPr>
            <a:lvl9pPr marL="3657600" marR="0" lvl="8" indent="0" algn="l" rtl="0">
              <a:spcBef>
                <a:spcPts val="0"/>
              </a:spcBef>
              <a:buSzPct val="50000"/>
              <a:buNone/>
              <a:defRPr sz="2800" b="1" i="0" u="none" strike="noStrike" cap="none">
                <a:solidFill>
                  <a:srgbClr val="006666"/>
                </a:solidFill>
                <a:latin typeface="Verdana"/>
                <a:ea typeface="Verdana"/>
                <a:cs typeface="Verdana"/>
                <a:sym typeface="Verdana"/>
              </a:defRPr>
            </a:lvl9pPr>
          </a:lstStyle>
          <a:p>
            <a:endParaRPr/>
          </a:p>
        </p:txBody>
      </p:sp>
      <p:sp>
        <p:nvSpPr>
          <p:cNvPr id="8" name="Shape 8"/>
          <p:cNvSpPr txBox="1">
            <a:spLocks noGrp="1"/>
          </p:cNvSpPr>
          <p:nvPr>
            <p:ph type="sldNum" idx="12"/>
          </p:nvPr>
        </p:nvSpPr>
        <p:spPr>
          <a:xfrm>
            <a:off x="5626100" y="6454775"/>
            <a:ext cx="4305300" cy="339725"/>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Times"/>
                <a:ea typeface="Times"/>
                <a:cs typeface="Times"/>
                <a:sym typeface="Times"/>
              </a:rPr>
              <a:t>‹#›</a:t>
            </a:fld>
            <a:endParaRPr lang="en-US" sz="1200" b="0" i="0" u="none" strike="noStrike" cap="none">
              <a:solidFill>
                <a:schemeClr val="dk1"/>
              </a:solidFill>
              <a:latin typeface="Times"/>
              <a:ea typeface="Times"/>
              <a:cs typeface="Times"/>
              <a:sym typeface="Times"/>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txBox="1">
            <a:spLocks noGrp="1"/>
          </p:cNvSpPr>
          <p:nvPr>
            <p:ph type="sldNum" idx="12"/>
          </p:nvPr>
        </p:nvSpPr>
        <p:spPr>
          <a:xfrm>
            <a:off x="5626100" y="6454775"/>
            <a:ext cx="4305300" cy="339725"/>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a:solidFill>
                  <a:schemeClr val="dk1"/>
                </a:solidFill>
                <a:latin typeface="Times"/>
                <a:ea typeface="Times"/>
                <a:cs typeface="Times"/>
                <a:sym typeface="Times"/>
              </a:rPr>
              <a:t>1</a:t>
            </a:fld>
            <a:endParaRPr lang="en-US" sz="1200" b="0">
              <a:solidFill>
                <a:schemeClr val="dk1"/>
              </a:solidFill>
              <a:latin typeface="Times"/>
              <a:ea typeface="Times"/>
              <a:cs typeface="Times"/>
              <a:sym typeface="Times"/>
            </a:endParaRPr>
          </a:p>
        </p:txBody>
      </p:sp>
      <p:sp>
        <p:nvSpPr>
          <p:cNvPr id="37" name="Shape 37"/>
          <p:cNvSpPr>
            <a:spLocks noGrp="1" noRot="1" noChangeAspect="1"/>
          </p:cNvSpPr>
          <p:nvPr>
            <p:ph type="sldImg" idx="2"/>
          </p:nvPr>
        </p:nvSpPr>
        <p:spPr>
          <a:xfrm>
            <a:off x="3071813" y="523875"/>
            <a:ext cx="3751262" cy="25479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8" name="Shape 38"/>
          <p:cNvSpPr txBox="1">
            <a:spLocks noGrp="1"/>
          </p:cNvSpPr>
          <p:nvPr>
            <p:ph type="body" idx="1"/>
          </p:nvPr>
        </p:nvSpPr>
        <p:spPr>
          <a:xfrm>
            <a:off x="1323975" y="3227388"/>
            <a:ext cx="7283450" cy="3057525"/>
          </a:xfrm>
          <a:prstGeom prst="rect">
            <a:avLst/>
          </a:prstGeom>
          <a:noFill/>
          <a:ln>
            <a:noFill/>
          </a:ln>
        </p:spPr>
        <p:txBody>
          <a:bodyPr wrap="square" lIns="92725" tIns="46350" rIns="92725" bIns="46350" anchor="t" anchorCtr="0">
            <a:noAutofit/>
          </a:bodyPr>
          <a:lstStyle/>
          <a:p>
            <a:pPr marL="0" marR="0" lvl="0" indent="0" algn="l" rtl="0">
              <a:lnSpc>
                <a:spcPct val="90000"/>
              </a:lnSpc>
              <a:spcBef>
                <a:spcPts val="0"/>
              </a:spcBef>
              <a:spcAft>
                <a:spcPts val="0"/>
              </a:spcAft>
              <a:buSzPct val="25000"/>
              <a:buNone/>
            </a:pPr>
            <a:r>
              <a:rPr lang="en-US" sz="1200" b="0" i="0" u="none" strike="noStrike" cap="none" dirty="0">
                <a:solidFill>
                  <a:schemeClr val="dk1"/>
                </a:solidFill>
                <a:latin typeface="Times"/>
                <a:ea typeface="Times"/>
                <a:cs typeface="Times"/>
                <a:sym typeface="Times"/>
              </a:rPr>
              <a:t>Wat </a:t>
            </a:r>
            <a:r>
              <a:rPr lang="en-US" sz="1200" b="0" i="0" u="none" strike="noStrike" cap="none" dirty="0" err="1">
                <a:solidFill>
                  <a:schemeClr val="dk1"/>
                </a:solidFill>
                <a:latin typeface="Times"/>
                <a:ea typeface="Times"/>
                <a:cs typeface="Times"/>
                <a:sym typeface="Times"/>
              </a:rPr>
              <a:t>herkennen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jullie</a:t>
            </a:r>
            <a:r>
              <a:rPr lang="en-US" sz="1200" b="0" i="0" u="none" strike="noStrike" cap="none" dirty="0">
                <a:solidFill>
                  <a:schemeClr val="dk1"/>
                </a:solidFill>
                <a:latin typeface="Times"/>
                <a:ea typeface="Times"/>
                <a:cs typeface="Times"/>
                <a:sym typeface="Times"/>
              </a:rPr>
              <a:t> in </a:t>
            </a:r>
            <a:r>
              <a:rPr lang="en-US" sz="1200" b="0" i="0" u="none" strike="noStrike" cap="none" dirty="0" err="1">
                <a:solidFill>
                  <a:schemeClr val="dk1"/>
                </a:solidFill>
                <a:latin typeface="Times"/>
                <a:ea typeface="Times"/>
                <a:cs typeface="Times"/>
                <a:sym typeface="Times"/>
              </a:rPr>
              <a:t>dit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plaatje</a:t>
            </a:r>
            <a:r>
              <a:rPr lang="en-US" sz="1200" b="0" i="0" u="none" strike="noStrike" cap="none" dirty="0">
                <a:solidFill>
                  <a:schemeClr val="dk1"/>
                </a:solidFill>
                <a:latin typeface="Times"/>
                <a:ea typeface="Times"/>
                <a:cs typeface="Times"/>
                <a:sym typeface="Times"/>
              </a:rPr>
              <a:t>?</a:t>
            </a:r>
          </a:p>
          <a:p>
            <a:pPr marL="0" marR="0" lvl="0" indent="0" algn="l" defTabSz="914400" rtl="0" eaLnBrk="1" fontAlgn="auto" latinLnBrk="0" hangingPunct="1">
              <a:lnSpc>
                <a:spcPct val="90000"/>
              </a:lnSpc>
              <a:spcBef>
                <a:spcPts val="360"/>
              </a:spcBef>
              <a:spcAft>
                <a:spcPts val="0"/>
              </a:spcAft>
              <a:buClrTx/>
              <a:buSzPct val="25000"/>
              <a:buFontTx/>
              <a:buNone/>
              <a:tabLst/>
              <a:defRPr/>
            </a:pPr>
            <a:r>
              <a:rPr lang="en-US" sz="1200" b="0" i="0" u="none" strike="noStrike" cap="none" dirty="0">
                <a:solidFill>
                  <a:schemeClr val="dk1"/>
                </a:solidFill>
                <a:latin typeface="Times"/>
                <a:ea typeface="Times"/>
                <a:cs typeface="Times"/>
                <a:sym typeface="Times"/>
              </a:rPr>
              <a:t>Adobe, Bounty, CNN, Disney, </a:t>
            </a:r>
            <a:r>
              <a:rPr lang="en-US" sz="1200" b="0" i="0" u="none" strike="noStrike" cap="none" dirty="0" err="1">
                <a:solidFill>
                  <a:schemeClr val="dk1"/>
                </a:solidFill>
                <a:latin typeface="Times"/>
                <a:ea typeface="Times"/>
                <a:cs typeface="Times"/>
                <a:sym typeface="Times"/>
              </a:rPr>
              <a:t>Etos</a:t>
            </a:r>
            <a:r>
              <a:rPr lang="en-US" sz="1200" b="0" i="0" u="none" strike="noStrike" cap="none" dirty="0">
                <a:solidFill>
                  <a:schemeClr val="dk1"/>
                </a:solidFill>
                <a:latin typeface="Times"/>
                <a:ea typeface="Times"/>
                <a:cs typeface="Times"/>
                <a:sym typeface="Times"/>
              </a:rPr>
              <a:t>, Fa, </a:t>
            </a:r>
            <a:r>
              <a:rPr lang="en-US" sz="1200" b="0" i="0" u="none" strike="noStrike" cap="none" dirty="0" err="1">
                <a:solidFill>
                  <a:schemeClr val="dk1"/>
                </a:solidFill>
                <a:latin typeface="Times"/>
                <a:ea typeface="Times"/>
                <a:cs typeface="Times"/>
                <a:sym typeface="Times"/>
              </a:rPr>
              <a:t>Grolsch</a:t>
            </a:r>
            <a:r>
              <a:rPr lang="en-US" sz="1200" b="0" i="0" u="none" strike="noStrike" cap="none" dirty="0">
                <a:solidFill>
                  <a:schemeClr val="dk1"/>
                </a:solidFill>
                <a:latin typeface="Times"/>
                <a:ea typeface="Times"/>
                <a:cs typeface="Times"/>
                <a:sym typeface="Times"/>
              </a:rPr>
              <a:t>, H&amp;M?, IBM, JVC, Kellogg’s, Lee, Mars, Nespresso, Vodafone, Pepsi?, Q?, Ray Ban, Sony, Telekom, Unilever, Virgin, Warner, X-box, Yahoo, Zurich Insurance</a:t>
            </a:r>
          </a:p>
          <a:p>
            <a:pPr marL="0" marR="0" lvl="0" indent="0" algn="l" rtl="0">
              <a:lnSpc>
                <a:spcPct val="90000"/>
              </a:lnSpc>
              <a:spcBef>
                <a:spcPts val="360"/>
              </a:spcBef>
              <a:spcAft>
                <a:spcPts val="0"/>
              </a:spcAft>
              <a:buSzPct val="25000"/>
              <a:buNone/>
            </a:pPr>
            <a:endParaRPr lang="en-US" sz="1200" b="0" i="0" u="none" strike="noStrike" cap="none" dirty="0">
              <a:solidFill>
                <a:schemeClr val="dk1"/>
              </a:solidFill>
              <a:latin typeface="Times"/>
              <a:ea typeface="Times"/>
              <a:cs typeface="Times"/>
              <a:sym typeface="Times"/>
            </a:endParaRPr>
          </a:p>
          <a:p>
            <a:pPr marL="0" marR="0" lvl="0" indent="0" algn="l" rtl="0">
              <a:lnSpc>
                <a:spcPct val="90000"/>
              </a:lnSpc>
              <a:spcBef>
                <a:spcPts val="360"/>
              </a:spcBef>
              <a:spcAft>
                <a:spcPts val="0"/>
              </a:spcAft>
              <a:buSzPct val="25000"/>
              <a:buNone/>
            </a:pPr>
            <a:r>
              <a:rPr lang="en-US" sz="1200" b="0" i="0" u="none" strike="noStrike" cap="none" dirty="0" err="1">
                <a:solidFill>
                  <a:schemeClr val="dk1"/>
                </a:solidFill>
                <a:latin typeface="Times"/>
                <a:ea typeface="Times"/>
                <a:cs typeface="Times"/>
                <a:sym typeface="Times"/>
              </a:rPr>
              <a:t>Bijna</a:t>
            </a:r>
            <a:r>
              <a:rPr lang="en-US" sz="1200" b="0" i="0" u="none" strike="noStrike" cap="none" dirty="0">
                <a:solidFill>
                  <a:schemeClr val="dk1"/>
                </a:solidFill>
                <a:latin typeface="Times"/>
                <a:ea typeface="Times"/>
                <a:cs typeface="Times"/>
                <a:sym typeface="Times"/>
              </a:rPr>
              <a:t> al </a:t>
            </a:r>
            <a:r>
              <a:rPr lang="en-US" sz="1200" b="0" i="0" u="none" strike="noStrike" cap="none" dirty="0" err="1">
                <a:solidFill>
                  <a:schemeClr val="dk1"/>
                </a:solidFill>
                <a:latin typeface="Times"/>
                <a:ea typeface="Times"/>
                <a:cs typeface="Times"/>
                <a:sym typeface="Times"/>
              </a:rPr>
              <a:t>deze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bedrijven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hebben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zich</a:t>
            </a:r>
            <a:r>
              <a:rPr lang="en-US" sz="1200" b="0" i="0" u="none" strike="noStrike" cap="none" dirty="0">
                <a:solidFill>
                  <a:schemeClr val="dk1"/>
                </a:solidFill>
                <a:latin typeface="Times"/>
                <a:ea typeface="Times"/>
                <a:cs typeface="Times"/>
                <a:sym typeface="Times"/>
              </a:rPr>
              <a:t> al zo </a:t>
            </a:r>
            <a:r>
              <a:rPr lang="en-US" sz="1200" b="0" i="0" u="none" strike="noStrike" cap="none" dirty="0" err="1">
                <a:solidFill>
                  <a:schemeClr val="dk1"/>
                </a:solidFill>
                <a:latin typeface="Times"/>
                <a:ea typeface="Times"/>
                <a:cs typeface="Times"/>
                <a:sym typeface="Times"/>
              </a:rPr>
              <a:t>genesteld</a:t>
            </a:r>
            <a:r>
              <a:rPr lang="en-US" sz="1200" b="0" i="0" u="none" strike="noStrike" cap="none" dirty="0">
                <a:solidFill>
                  <a:schemeClr val="dk1"/>
                </a:solidFill>
                <a:latin typeface="Times"/>
                <a:ea typeface="Times"/>
                <a:cs typeface="Times"/>
                <a:sym typeface="Times"/>
              </a:rPr>
              <a:t> in je </a:t>
            </a:r>
            <a:r>
              <a:rPr lang="en-US" sz="1200" b="0" i="0" u="none" strike="noStrike" cap="none" dirty="0" err="1">
                <a:solidFill>
                  <a:schemeClr val="dk1"/>
                </a:solidFill>
                <a:latin typeface="Times"/>
                <a:ea typeface="Times"/>
                <a:cs typeface="Times"/>
                <a:sym typeface="Times"/>
              </a:rPr>
              <a:t>brein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dat</a:t>
            </a:r>
            <a:r>
              <a:rPr lang="en-US" sz="1200" b="0" i="0" u="none" strike="noStrike" cap="none" dirty="0">
                <a:solidFill>
                  <a:schemeClr val="dk1"/>
                </a:solidFill>
                <a:latin typeface="Times"/>
                <a:ea typeface="Times"/>
                <a:cs typeface="Times"/>
                <a:sym typeface="Times"/>
              </a:rPr>
              <a:t> je met </a:t>
            </a:r>
            <a:r>
              <a:rPr lang="en-US" sz="1200" b="0" i="0" u="none" strike="noStrike" cap="none" dirty="0" err="1">
                <a:solidFill>
                  <a:schemeClr val="dk1"/>
                </a:solidFill>
                <a:latin typeface="Times"/>
                <a:ea typeface="Times"/>
                <a:cs typeface="Times"/>
                <a:sym typeface="Times"/>
              </a:rPr>
              <a:t>één</a:t>
            </a:r>
            <a:r>
              <a:rPr lang="en-US" sz="1200" b="0" i="0" u="none" strike="noStrike" cap="none" dirty="0">
                <a:solidFill>
                  <a:schemeClr val="dk1"/>
                </a:solidFill>
                <a:latin typeface="Times"/>
                <a:ea typeface="Times"/>
                <a:cs typeface="Times"/>
                <a:sym typeface="Times"/>
              </a:rPr>
              <a:t> letter van </a:t>
            </a:r>
            <a:r>
              <a:rPr lang="en-US" sz="1200" b="0" i="0" u="none" strike="noStrike" cap="none" dirty="0" err="1">
                <a:solidFill>
                  <a:schemeClr val="dk1"/>
                </a:solidFill>
                <a:latin typeface="Times"/>
                <a:ea typeface="Times"/>
                <a:cs typeface="Times"/>
                <a:sym typeface="Times"/>
              </a:rPr>
              <a:t>hun</a:t>
            </a:r>
            <a:r>
              <a:rPr lang="en-US" sz="1200" b="0" i="0" u="none" strike="noStrike" cap="none" dirty="0">
                <a:solidFill>
                  <a:schemeClr val="dk1"/>
                </a:solidFill>
                <a:latin typeface="Times"/>
                <a:ea typeface="Times"/>
                <a:cs typeface="Times"/>
                <a:sym typeface="Times"/>
              </a:rPr>
              <a:t> logo al </a:t>
            </a:r>
            <a:r>
              <a:rPr lang="en-US" sz="1200" b="0" i="0" u="none" strike="noStrike" cap="none" dirty="0" err="1">
                <a:solidFill>
                  <a:schemeClr val="dk1"/>
                </a:solidFill>
                <a:latin typeface="Times"/>
                <a:ea typeface="Times"/>
                <a:cs typeface="Times"/>
                <a:sym typeface="Times"/>
              </a:rPr>
              <a:t>weet</a:t>
            </a:r>
            <a:r>
              <a:rPr lang="en-US" sz="1200" b="0" i="0" u="none" strike="noStrike" cap="none" dirty="0">
                <a:solidFill>
                  <a:schemeClr val="dk1"/>
                </a:solidFill>
                <a:latin typeface="Times"/>
                <a:ea typeface="Times"/>
                <a:cs typeface="Times"/>
                <a:sym typeface="Times"/>
              </a:rPr>
              <a:t> wat de naam is </a:t>
            </a:r>
            <a:r>
              <a:rPr lang="en-US" sz="1200" b="0" i="0" u="none" strike="noStrike" cap="none" dirty="0" err="1">
                <a:solidFill>
                  <a:schemeClr val="dk1"/>
                </a:solidFill>
                <a:latin typeface="Times"/>
                <a:ea typeface="Times"/>
                <a:cs typeface="Times"/>
                <a:sym typeface="Times"/>
              </a:rPr>
              <a:t>en</a:t>
            </a:r>
            <a:r>
              <a:rPr lang="en-US" sz="1200" b="0" i="0" u="none" strike="noStrike" cap="none" dirty="0">
                <a:solidFill>
                  <a:schemeClr val="dk1"/>
                </a:solidFill>
                <a:latin typeface="Times"/>
                <a:ea typeface="Times"/>
                <a:cs typeface="Times"/>
                <a:sym typeface="Times"/>
              </a:rPr>
              <a:t> wat ze </a:t>
            </a:r>
            <a:r>
              <a:rPr lang="en-US" sz="1200" b="0" i="0" u="none" strike="noStrike" cap="none" dirty="0" err="1">
                <a:solidFill>
                  <a:schemeClr val="dk1"/>
                </a:solidFill>
                <a:latin typeface="Times"/>
                <a:ea typeface="Times"/>
                <a:cs typeface="Times"/>
                <a:sym typeface="Times"/>
              </a:rPr>
              <a:t>verkopen</a:t>
            </a:r>
            <a:r>
              <a:rPr lang="en-US" sz="1200" b="0" i="0" u="none" strike="noStrike" cap="none" dirty="0">
                <a:solidFill>
                  <a:schemeClr val="dk1"/>
                </a:solidFill>
                <a:latin typeface="Times"/>
                <a:ea typeface="Times"/>
                <a:cs typeface="Times"/>
                <a:sym typeface="Times"/>
              </a:rPr>
              <a:t>. </a:t>
            </a:r>
          </a:p>
          <a:p>
            <a:pPr marL="0" marR="0" lvl="0" indent="0" algn="l" rtl="0">
              <a:lnSpc>
                <a:spcPct val="90000"/>
              </a:lnSpc>
              <a:spcBef>
                <a:spcPts val="360"/>
              </a:spcBef>
              <a:spcAft>
                <a:spcPts val="0"/>
              </a:spcAft>
              <a:buSzPct val="25000"/>
              <a:buNone/>
            </a:pPr>
            <a:endParaRPr sz="1200" b="0" i="0" u="none" strike="noStrike" cap="none" dirty="0">
              <a:solidFill>
                <a:schemeClr val="dk1"/>
              </a:solidFill>
              <a:latin typeface="Times"/>
              <a:ea typeface="Times"/>
              <a:cs typeface="Times"/>
              <a:sym typeface="Times"/>
            </a:endParaRPr>
          </a:p>
          <a:p>
            <a:pPr marL="0" marR="0" lvl="0" indent="0" algn="l" rtl="0">
              <a:lnSpc>
                <a:spcPct val="90000"/>
              </a:lnSpc>
              <a:spcBef>
                <a:spcPts val="360"/>
              </a:spcBef>
              <a:spcAft>
                <a:spcPts val="0"/>
              </a:spcAft>
              <a:buSzPct val="25000"/>
              <a:buNone/>
            </a:pPr>
            <a:r>
              <a:rPr lang="en-US" sz="1200" b="0" i="0" u="none" strike="noStrike" cap="none" dirty="0">
                <a:solidFill>
                  <a:schemeClr val="dk1"/>
                </a:solidFill>
                <a:latin typeface="Times"/>
                <a:ea typeface="Times"/>
                <a:cs typeface="Times"/>
                <a:sym typeface="Times"/>
              </a:rPr>
              <a:t>Dan </a:t>
            </a:r>
            <a:r>
              <a:rPr lang="en-US" sz="1200" b="0" i="0" u="none" strike="noStrike" cap="none" dirty="0" err="1">
                <a:solidFill>
                  <a:schemeClr val="dk1"/>
                </a:solidFill>
                <a:latin typeface="Times"/>
                <a:ea typeface="Times"/>
                <a:cs typeface="Times"/>
                <a:sym typeface="Times"/>
              </a:rPr>
              <a:t>heb</a:t>
            </a:r>
            <a:r>
              <a:rPr lang="en-US" sz="1200" b="0" i="0" u="none" strike="noStrike" cap="none" dirty="0">
                <a:solidFill>
                  <a:schemeClr val="dk1"/>
                </a:solidFill>
                <a:latin typeface="Times"/>
                <a:ea typeface="Times"/>
                <a:cs typeface="Times"/>
                <a:sym typeface="Times"/>
              </a:rPr>
              <a:t> je </a:t>
            </a:r>
            <a:r>
              <a:rPr lang="en-US" sz="1200" b="0" i="0" u="none" strike="noStrike" cap="none" dirty="0" err="1">
                <a:solidFill>
                  <a:schemeClr val="dk1"/>
                </a:solidFill>
                <a:latin typeface="Times"/>
                <a:ea typeface="Times"/>
                <a:cs typeface="Times"/>
                <a:sym typeface="Times"/>
              </a:rPr>
              <a:t>als</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bedrijf</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wel</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iets</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bereikt</a:t>
            </a:r>
            <a:r>
              <a:rPr lang="en-US" sz="1200" b="0" i="0" u="none" strike="noStrike" cap="none" dirty="0">
                <a:solidFill>
                  <a:schemeClr val="dk1"/>
                </a:solidFill>
                <a:latin typeface="Times"/>
                <a:ea typeface="Times"/>
                <a:cs typeface="Times"/>
                <a:sym typeface="Times"/>
              </a:rPr>
              <a:t>…</a:t>
            </a:r>
          </a:p>
          <a:p>
            <a:pPr marL="0" marR="0" lvl="0" indent="0" algn="l" rtl="0">
              <a:lnSpc>
                <a:spcPct val="90000"/>
              </a:lnSpc>
              <a:spcBef>
                <a:spcPts val="360"/>
              </a:spcBef>
              <a:spcAft>
                <a:spcPts val="0"/>
              </a:spcAft>
              <a:buSzPct val="25000"/>
              <a:buNone/>
            </a:pPr>
            <a:endParaRPr sz="1200" b="0" i="0" u="none" strike="noStrike" cap="none" dirty="0">
              <a:solidFill>
                <a:schemeClr val="dk1"/>
              </a:solidFill>
              <a:latin typeface="Times"/>
              <a:ea typeface="Times"/>
              <a:cs typeface="Times"/>
              <a:sym typeface="Times"/>
            </a:endParaRPr>
          </a:p>
          <a:p>
            <a:pPr marL="0" marR="0" lvl="0" indent="0" algn="l" rtl="0">
              <a:lnSpc>
                <a:spcPct val="90000"/>
              </a:lnSpc>
              <a:spcBef>
                <a:spcPts val="360"/>
              </a:spcBef>
              <a:spcAft>
                <a:spcPts val="0"/>
              </a:spcAft>
              <a:buSzPct val="25000"/>
              <a:buNone/>
            </a:pPr>
            <a:r>
              <a:rPr lang="en-US" sz="1200" b="0" i="0" u="none" strike="noStrike" cap="none" dirty="0" err="1">
                <a:solidFill>
                  <a:schemeClr val="dk1"/>
                </a:solidFill>
                <a:latin typeface="Times"/>
                <a:ea typeface="Times"/>
                <a:cs typeface="Times"/>
                <a:sym typeface="Times"/>
              </a:rPr>
              <a:t>Waar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denk</a:t>
            </a:r>
            <a:r>
              <a:rPr lang="en-US" sz="1200" b="0" i="0" u="none" strike="noStrike" cap="none" dirty="0">
                <a:solidFill>
                  <a:schemeClr val="dk1"/>
                </a:solidFill>
                <a:latin typeface="Times"/>
                <a:ea typeface="Times"/>
                <a:cs typeface="Times"/>
                <a:sym typeface="Times"/>
              </a:rPr>
              <a:t> je </a:t>
            </a:r>
            <a:r>
              <a:rPr lang="en-US" sz="1200" b="0" i="0" u="none" strike="noStrike" cap="none" dirty="0" err="1">
                <a:solidFill>
                  <a:schemeClr val="dk1"/>
                </a:solidFill>
                <a:latin typeface="Times"/>
                <a:ea typeface="Times"/>
                <a:cs typeface="Times"/>
                <a:sym typeface="Times"/>
              </a:rPr>
              <a:t>verder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aan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bij</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dit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plaatje</a:t>
            </a:r>
            <a:r>
              <a:rPr lang="en-US" sz="1200" b="0" i="0" u="none" strike="noStrike" cap="none" dirty="0">
                <a:solidFill>
                  <a:schemeClr val="dk1"/>
                </a:solidFill>
                <a:latin typeface="Times"/>
                <a:ea typeface="Times"/>
                <a:cs typeface="Times"/>
                <a:sym typeface="Times"/>
              </a:rPr>
              <a:t>? =&gt; </a:t>
            </a:r>
            <a:r>
              <a:rPr lang="en-US" sz="1200" b="0" i="0" u="none" strike="noStrike" cap="none" dirty="0" err="1">
                <a:solidFill>
                  <a:schemeClr val="dk1"/>
                </a:solidFill>
                <a:latin typeface="Times"/>
                <a:ea typeface="Times"/>
                <a:cs typeface="Times"/>
                <a:sym typeface="Times"/>
              </a:rPr>
              <a:t>alfabet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communicatie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taal</a:t>
            </a:r>
            <a:r>
              <a:rPr lang="en-US" sz="1200" b="0" i="0" u="none" strike="noStrike" cap="none" dirty="0">
                <a:solidFill>
                  <a:schemeClr val="dk1"/>
                </a:solidFill>
                <a:latin typeface="Times"/>
                <a:ea typeface="Times"/>
                <a:cs typeface="Times"/>
                <a:sym typeface="Times"/>
              </a:rPr>
              <a:t>, etc.</a:t>
            </a:r>
          </a:p>
          <a:p>
            <a:pPr marL="0" marR="0" lvl="0" indent="0" algn="l" rtl="0">
              <a:lnSpc>
                <a:spcPct val="90000"/>
              </a:lnSpc>
              <a:spcBef>
                <a:spcPts val="360"/>
              </a:spcBef>
              <a:spcAft>
                <a:spcPts val="0"/>
              </a:spcAft>
              <a:buSzPct val="25000"/>
              <a:buNone/>
            </a:pPr>
            <a:endParaRPr sz="1200" b="0" i="0" u="none" strike="noStrike" cap="none" dirty="0">
              <a:solidFill>
                <a:schemeClr val="dk1"/>
              </a:solidFill>
              <a:latin typeface="Times"/>
              <a:ea typeface="Times"/>
              <a:cs typeface="Times"/>
              <a:sym typeface="Times"/>
            </a:endParaRPr>
          </a:p>
          <a:p>
            <a:pPr marL="0" marR="0" lvl="0" indent="0" algn="l" rtl="0">
              <a:lnSpc>
                <a:spcPct val="90000"/>
              </a:lnSpc>
              <a:spcBef>
                <a:spcPts val="360"/>
              </a:spcBef>
              <a:spcAft>
                <a:spcPts val="0"/>
              </a:spcAft>
              <a:buSzPct val="25000"/>
              <a:buNone/>
            </a:pPr>
            <a:r>
              <a:rPr lang="en-US" sz="1200" b="0" i="0" u="none" strike="noStrike" cap="none" dirty="0" err="1">
                <a:solidFill>
                  <a:schemeClr val="dk1"/>
                </a:solidFill>
                <a:latin typeface="Times"/>
                <a:ea typeface="Times"/>
                <a:cs typeface="Times"/>
                <a:sym typeface="Times"/>
              </a:rPr>
              <a:t>Dit</a:t>
            </a:r>
            <a:r>
              <a:rPr lang="en-US" sz="1200" b="0" i="0" u="none" strike="noStrike" cap="none" dirty="0">
                <a:solidFill>
                  <a:schemeClr val="dk1"/>
                </a:solidFill>
                <a:latin typeface="Times"/>
                <a:ea typeface="Times"/>
                <a:cs typeface="Times"/>
                <a:sym typeface="Times"/>
              </a:rPr>
              <a:t> is </a:t>
            </a:r>
            <a:r>
              <a:rPr lang="en-US" sz="1200" b="0" i="0" u="none" strike="noStrike" cap="none" dirty="0" err="1">
                <a:solidFill>
                  <a:schemeClr val="dk1"/>
                </a:solidFill>
                <a:latin typeface="Times"/>
                <a:ea typeface="Times"/>
                <a:cs typeface="Times"/>
                <a:sym typeface="Times"/>
              </a:rPr>
              <a:t>mooi</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symbolisch</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voor</a:t>
            </a:r>
            <a:r>
              <a:rPr lang="en-US" sz="1200" b="0" i="0" u="none" strike="noStrike" cap="none" dirty="0">
                <a:solidFill>
                  <a:schemeClr val="dk1"/>
                </a:solidFill>
                <a:latin typeface="Times"/>
                <a:ea typeface="Times"/>
                <a:cs typeface="Times"/>
                <a:sym typeface="Times"/>
              </a:rPr>
              <a:t> het </a:t>
            </a:r>
            <a:r>
              <a:rPr lang="en-US" sz="1200" b="0" i="0" u="none" strike="noStrike" cap="none" dirty="0" err="1">
                <a:solidFill>
                  <a:schemeClr val="dk1"/>
                </a:solidFill>
                <a:latin typeface="Times"/>
                <a:ea typeface="Times"/>
                <a:cs typeface="Times"/>
                <a:sym typeface="Times"/>
              </a:rPr>
              <a:t>vak</a:t>
            </a:r>
            <a:r>
              <a:rPr lang="en-US" sz="1200" b="0" i="0" u="none" strike="noStrike" cap="none" dirty="0">
                <a:solidFill>
                  <a:schemeClr val="dk1"/>
                </a:solidFill>
                <a:latin typeface="Times"/>
                <a:ea typeface="Times"/>
                <a:cs typeface="Times"/>
                <a:sym typeface="Times"/>
              </a:rPr>
              <a:t> O&amp;I. </a:t>
            </a:r>
            <a:r>
              <a:rPr lang="en-US" sz="1200" b="0" i="0" u="none" strike="noStrike" cap="none" dirty="0" err="1">
                <a:solidFill>
                  <a:schemeClr val="dk1"/>
                </a:solidFill>
                <a:latin typeface="Times"/>
                <a:ea typeface="Times"/>
                <a:cs typeface="Times"/>
                <a:sym typeface="Times"/>
              </a:rPr>
              <a:t>Als</a:t>
            </a:r>
            <a:r>
              <a:rPr lang="en-US" sz="1200" b="0" i="0" u="none" strike="noStrike" cap="none" dirty="0">
                <a:solidFill>
                  <a:schemeClr val="dk1"/>
                </a:solidFill>
                <a:latin typeface="Times"/>
                <a:ea typeface="Times"/>
                <a:cs typeface="Times"/>
                <a:sym typeface="Times"/>
              </a:rPr>
              <a:t> je </a:t>
            </a:r>
            <a:r>
              <a:rPr lang="en-US" sz="1200" b="0" i="0" u="none" strike="noStrike" cap="none" dirty="0" err="1">
                <a:solidFill>
                  <a:schemeClr val="dk1"/>
                </a:solidFill>
                <a:latin typeface="Times"/>
                <a:ea typeface="Times"/>
                <a:cs typeface="Times"/>
                <a:sym typeface="Times"/>
              </a:rPr>
              <a:t>iets</a:t>
            </a:r>
            <a:r>
              <a:rPr lang="en-US" sz="1200" b="0" i="0" u="none" strike="noStrike" cap="none" dirty="0">
                <a:solidFill>
                  <a:schemeClr val="dk1"/>
                </a:solidFill>
                <a:latin typeface="Times"/>
                <a:ea typeface="Times"/>
                <a:cs typeface="Times"/>
                <a:sym typeface="Times"/>
              </a:rPr>
              <a:t> wilt </a:t>
            </a:r>
            <a:r>
              <a:rPr lang="en-US" sz="1200" b="0" i="0" u="none" strike="noStrike" cap="none" dirty="0" err="1">
                <a:solidFill>
                  <a:schemeClr val="dk1"/>
                </a:solidFill>
                <a:latin typeface="Times"/>
                <a:ea typeface="Times"/>
                <a:cs typeface="Times"/>
                <a:sym typeface="Times"/>
              </a:rPr>
              <a:t>bereiken</a:t>
            </a:r>
            <a:r>
              <a:rPr lang="en-US" sz="1200" b="0" i="0" u="none" strike="noStrike" cap="none" dirty="0">
                <a:solidFill>
                  <a:schemeClr val="dk1"/>
                </a:solidFill>
                <a:latin typeface="Times"/>
                <a:ea typeface="Times"/>
                <a:cs typeface="Times"/>
                <a:sym typeface="Times"/>
              </a:rPr>
              <a:t> in </a:t>
            </a:r>
            <a:r>
              <a:rPr lang="en-US" sz="1200" b="0" i="0" u="none" strike="noStrike" cap="none" dirty="0" err="1">
                <a:solidFill>
                  <a:schemeClr val="dk1"/>
                </a:solidFill>
                <a:latin typeface="Times"/>
                <a:ea typeface="Times"/>
                <a:cs typeface="Times"/>
                <a:sym typeface="Times"/>
              </a:rPr>
              <a:t>een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organisatie</a:t>
            </a:r>
            <a:r>
              <a:rPr lang="en-US" sz="1200" b="0" i="0" u="none" strike="noStrike" cap="none" dirty="0">
                <a:solidFill>
                  <a:schemeClr val="dk1"/>
                </a:solidFill>
                <a:latin typeface="Times"/>
                <a:ea typeface="Times"/>
                <a:cs typeface="Times"/>
                <a:sym typeface="Times"/>
              </a:rPr>
              <a:t>, dan </a:t>
            </a:r>
            <a:r>
              <a:rPr lang="en-US" sz="1200" b="0" i="0" u="none" strike="noStrike" cap="none" dirty="0" err="1">
                <a:solidFill>
                  <a:schemeClr val="dk1"/>
                </a:solidFill>
                <a:latin typeface="Times"/>
                <a:ea typeface="Times"/>
                <a:cs typeface="Times"/>
                <a:sym typeface="Times"/>
              </a:rPr>
              <a:t>zul</a:t>
            </a:r>
            <a:r>
              <a:rPr lang="en-US" sz="1200" b="0" i="0" u="none" strike="noStrike" cap="none" dirty="0">
                <a:solidFill>
                  <a:schemeClr val="dk1"/>
                </a:solidFill>
                <a:latin typeface="Times"/>
                <a:ea typeface="Times"/>
                <a:cs typeface="Times"/>
                <a:sym typeface="Times"/>
              </a:rPr>
              <a:t> je de </a:t>
            </a:r>
            <a:r>
              <a:rPr lang="en-US" sz="1200" b="0" i="0" u="none" strike="noStrike" cap="none" dirty="0" err="1">
                <a:solidFill>
                  <a:schemeClr val="dk1"/>
                </a:solidFill>
                <a:latin typeface="Times"/>
                <a:ea typeface="Times"/>
                <a:cs typeface="Times"/>
                <a:sym typeface="Times"/>
              </a:rPr>
              <a:t>taal</a:t>
            </a:r>
            <a:r>
              <a:rPr lang="en-US" sz="1200" b="0" i="0" u="none" strike="noStrike" cap="none" dirty="0">
                <a:solidFill>
                  <a:schemeClr val="dk1"/>
                </a:solidFill>
                <a:latin typeface="Times"/>
                <a:ea typeface="Times"/>
                <a:cs typeface="Times"/>
                <a:sym typeface="Times"/>
              </a:rPr>
              <a:t> van het management </a:t>
            </a:r>
            <a:r>
              <a:rPr lang="en-US" sz="1200" b="0" i="0" u="none" strike="noStrike" cap="none" dirty="0" err="1">
                <a:solidFill>
                  <a:schemeClr val="dk1"/>
                </a:solidFill>
                <a:latin typeface="Times"/>
                <a:ea typeface="Times"/>
                <a:cs typeface="Times"/>
                <a:sym typeface="Times"/>
              </a:rPr>
              <a:t>moeten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verstaan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én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spreken</a:t>
            </a:r>
            <a:r>
              <a:rPr lang="en-US" sz="1200" b="0" i="0" u="none" strike="noStrike" cap="none" dirty="0">
                <a:solidFill>
                  <a:schemeClr val="dk1"/>
                </a:solidFill>
                <a:latin typeface="Times"/>
                <a:ea typeface="Times"/>
                <a:cs typeface="Times"/>
                <a:sym typeface="Times"/>
              </a:rPr>
              <a:t>.</a:t>
            </a:r>
          </a:p>
          <a:p>
            <a:pPr marL="0" marR="0" lvl="0" indent="0" algn="l" rtl="0">
              <a:lnSpc>
                <a:spcPct val="90000"/>
              </a:lnSpc>
              <a:spcBef>
                <a:spcPts val="360"/>
              </a:spcBef>
              <a:spcAft>
                <a:spcPts val="0"/>
              </a:spcAft>
              <a:buSzPct val="25000"/>
              <a:buNone/>
            </a:pPr>
            <a:r>
              <a:rPr lang="en-US" sz="1200" b="0" i="0" u="none" strike="noStrike" cap="none" dirty="0">
                <a:solidFill>
                  <a:schemeClr val="dk1"/>
                </a:solidFill>
                <a:latin typeface="Times"/>
                <a:ea typeface="Times"/>
                <a:cs typeface="Times"/>
                <a:sym typeface="Times"/>
              </a:rPr>
              <a:t>Ook </a:t>
            </a:r>
            <a:r>
              <a:rPr lang="en-US" sz="1200" b="0" i="0" u="none" strike="noStrike" cap="none" dirty="0" err="1">
                <a:solidFill>
                  <a:schemeClr val="dk1"/>
                </a:solidFill>
                <a:latin typeface="Times"/>
                <a:ea typeface="Times"/>
                <a:cs typeface="Times"/>
                <a:sym typeface="Times"/>
              </a:rPr>
              <a:t>moet</a:t>
            </a:r>
            <a:r>
              <a:rPr lang="en-US" sz="1200" b="0" i="0" u="none" strike="noStrike" cap="none" dirty="0">
                <a:solidFill>
                  <a:schemeClr val="dk1"/>
                </a:solidFill>
                <a:latin typeface="Times"/>
                <a:ea typeface="Times"/>
                <a:cs typeface="Times"/>
                <a:sym typeface="Times"/>
              </a:rPr>
              <a:t> je </a:t>
            </a:r>
            <a:r>
              <a:rPr lang="en-US" sz="1200" b="0" i="0" u="none" strike="noStrike" cap="none" dirty="0" err="1">
                <a:solidFill>
                  <a:schemeClr val="dk1"/>
                </a:solidFill>
                <a:latin typeface="Times"/>
                <a:ea typeface="Times"/>
                <a:cs typeface="Times"/>
                <a:sym typeface="Times"/>
              </a:rPr>
              <a:t>daarbij</a:t>
            </a:r>
            <a:r>
              <a:rPr lang="en-US" sz="1200" b="0" i="0" u="none" strike="noStrike" cap="none" dirty="0">
                <a:solidFill>
                  <a:schemeClr val="dk1"/>
                </a:solidFill>
                <a:latin typeface="Times"/>
                <a:ea typeface="Times"/>
                <a:cs typeface="Times"/>
                <a:sym typeface="Times"/>
              </a:rPr>
              <a:t> het “</a:t>
            </a:r>
            <a:r>
              <a:rPr lang="en-US" sz="1200" b="0" i="0" u="none" strike="noStrike" cap="none" dirty="0" err="1">
                <a:solidFill>
                  <a:schemeClr val="dk1"/>
                </a:solidFill>
                <a:latin typeface="Times"/>
                <a:ea typeface="Times"/>
                <a:cs typeface="Times"/>
                <a:sym typeface="Times"/>
              </a:rPr>
              <a:t>taalgevoel</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ontwikkelen</a:t>
            </a:r>
            <a:r>
              <a:rPr lang="en-US" sz="1200" b="0" i="0" u="none" strike="noStrike" cap="none" dirty="0">
                <a:solidFill>
                  <a:schemeClr val="dk1"/>
                </a:solidFill>
                <a:latin typeface="Times"/>
                <a:ea typeface="Times"/>
                <a:cs typeface="Times"/>
                <a:sym typeface="Times"/>
              </a:rPr>
              <a:t>. (“Wie </a:t>
            </a:r>
            <a:r>
              <a:rPr lang="en-US" sz="1200" b="0" i="0" u="none" strike="noStrike" cap="none" dirty="0" err="1">
                <a:solidFill>
                  <a:schemeClr val="dk1"/>
                </a:solidFill>
                <a:latin typeface="Times"/>
                <a:ea typeface="Times"/>
                <a:cs typeface="Times"/>
                <a:sym typeface="Times"/>
              </a:rPr>
              <a:t>handig</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vraagt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krijgt</a:t>
            </a:r>
            <a:r>
              <a:rPr lang="en-US" sz="1200" b="0" i="0" u="none" strike="noStrike" cap="none" dirty="0">
                <a:solidFill>
                  <a:schemeClr val="dk1"/>
                </a:solidFill>
                <a:latin typeface="Times"/>
                <a:ea typeface="Times"/>
                <a:cs typeface="Times"/>
                <a:sym typeface="Times"/>
              </a:rPr>
              <a:t> wat ‘</a:t>
            </a:r>
            <a:r>
              <a:rPr lang="en-US" sz="1200" b="0" i="0" u="none" strike="noStrike" cap="none" dirty="0" err="1">
                <a:solidFill>
                  <a:schemeClr val="dk1"/>
                </a:solidFill>
                <a:latin typeface="Times"/>
                <a:ea typeface="Times"/>
                <a:cs typeface="Times"/>
                <a:sym typeface="Times"/>
              </a:rPr>
              <a:t>ie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wil</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hebben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dat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geldt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zeker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voor</a:t>
            </a:r>
            <a:r>
              <a:rPr lang="en-US" sz="1200" b="0" i="0" u="none" strike="noStrike" cap="none" dirty="0">
                <a:solidFill>
                  <a:schemeClr val="dk1"/>
                </a:solidFill>
                <a:latin typeface="Times"/>
                <a:ea typeface="Times"/>
                <a:cs typeface="Times"/>
                <a:sym typeface="Times"/>
              </a:rPr>
              <a:t> de </a:t>
            </a:r>
            <a:r>
              <a:rPr lang="en-US" sz="1200" b="0" i="0" u="none" strike="noStrike" cap="none" dirty="0" err="1">
                <a:solidFill>
                  <a:schemeClr val="dk1"/>
                </a:solidFill>
                <a:latin typeface="Times"/>
                <a:ea typeface="Times"/>
                <a:cs typeface="Times"/>
                <a:sym typeface="Times"/>
              </a:rPr>
              <a:t>bedrijfsomgeving</a:t>
            </a:r>
            <a:r>
              <a:rPr lang="en-US" sz="1200" b="0" i="0" u="none" strike="noStrike" cap="none" dirty="0">
                <a:solidFill>
                  <a:schemeClr val="dk1"/>
                </a:solidFill>
                <a:latin typeface="Times"/>
                <a:ea typeface="Times"/>
                <a:cs typeface="Times"/>
                <a:sym typeface="Times"/>
              </a:rPr>
              <a:t>) </a:t>
            </a:r>
          </a:p>
          <a:p>
            <a:pPr marL="0" marR="0" lvl="0" indent="0" algn="l" rtl="0">
              <a:lnSpc>
                <a:spcPct val="90000"/>
              </a:lnSpc>
              <a:spcBef>
                <a:spcPts val="360"/>
              </a:spcBef>
              <a:spcAft>
                <a:spcPts val="0"/>
              </a:spcAft>
              <a:buSzPct val="25000"/>
              <a:buNone/>
            </a:pPr>
            <a:endParaRPr sz="1200" b="0" i="0" u="none" strike="noStrike" cap="none" dirty="0">
              <a:solidFill>
                <a:schemeClr val="dk1"/>
              </a:solidFill>
              <a:latin typeface="Times"/>
              <a:ea typeface="Times"/>
              <a:cs typeface="Times"/>
              <a:sym typeface="Times"/>
            </a:endParaRPr>
          </a:p>
          <a:p>
            <a:pPr marL="0" marR="0" lvl="0" indent="0" algn="l" rtl="0">
              <a:lnSpc>
                <a:spcPct val="90000"/>
              </a:lnSpc>
              <a:spcBef>
                <a:spcPts val="360"/>
              </a:spcBef>
              <a:spcAft>
                <a:spcPts val="0"/>
              </a:spcAft>
              <a:buSzPct val="25000"/>
              <a:buNone/>
            </a:pPr>
            <a:endParaRPr sz="1200" b="0" i="0" u="none" strike="noStrike" cap="none" dirty="0">
              <a:solidFill>
                <a:schemeClr val="dk1"/>
              </a:solidFill>
              <a:latin typeface="Times"/>
              <a:ea typeface="Times"/>
              <a:cs typeface="Times"/>
              <a:sym typeface="Times"/>
            </a:endParaRPr>
          </a:p>
          <a:p>
            <a:pPr marL="0" marR="0" lvl="0" indent="0" algn="l" rtl="0">
              <a:lnSpc>
                <a:spcPct val="90000"/>
              </a:lnSpc>
              <a:spcBef>
                <a:spcPts val="360"/>
              </a:spcBef>
              <a:spcAft>
                <a:spcPts val="0"/>
              </a:spcAft>
              <a:buSzPct val="25000"/>
              <a:buNone/>
            </a:pPr>
            <a:endParaRPr sz="1200" b="0" i="0" u="none" strike="noStrike" cap="none" dirty="0">
              <a:solidFill>
                <a:schemeClr val="dk1"/>
              </a:solidFill>
              <a:latin typeface="Times"/>
              <a:ea typeface="Times"/>
              <a:cs typeface="Times"/>
              <a:sym typeface="Time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090863" y="509588"/>
            <a:ext cx="3749675" cy="254793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103" name="Shape 103"/>
          <p:cNvSpPr txBox="1">
            <a:spLocks noGrp="1"/>
          </p:cNvSpPr>
          <p:nvPr>
            <p:ph type="body" idx="1"/>
          </p:nvPr>
        </p:nvSpPr>
        <p:spPr>
          <a:xfrm>
            <a:off x="1323975" y="3227388"/>
            <a:ext cx="7283450" cy="305752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Times"/>
                <a:ea typeface="Times"/>
                <a:cs typeface="Times"/>
                <a:sym typeface="Times"/>
              </a:rPr>
              <a:t>Missie: waartoe zijn wij op aarde?</a:t>
            </a:r>
          </a:p>
          <a:p>
            <a:pPr marL="0" marR="0" lvl="0" indent="0" algn="l" rtl="0">
              <a:spcBef>
                <a:spcPts val="360"/>
              </a:spcBef>
              <a:spcAft>
                <a:spcPts val="0"/>
              </a:spcAft>
              <a:buSzPct val="25000"/>
              <a:buNone/>
            </a:pPr>
            <a:r>
              <a:rPr lang="en-US" sz="1200" b="0" i="0" u="none" strike="noStrike" cap="none">
                <a:solidFill>
                  <a:schemeClr val="dk1"/>
                </a:solidFill>
                <a:latin typeface="Times"/>
                <a:ea typeface="Times"/>
                <a:cs typeface="Times"/>
                <a:sym typeface="Times"/>
              </a:rPr>
              <a:t>Visie: Waar gaan we voor? Toekomstdroom, Concrete actie om Missie te vervullen</a:t>
            </a:r>
          </a:p>
        </p:txBody>
      </p:sp>
      <p:sp>
        <p:nvSpPr>
          <p:cNvPr id="104" name="Shape 104"/>
          <p:cNvSpPr txBox="1">
            <a:spLocks noGrp="1"/>
          </p:cNvSpPr>
          <p:nvPr>
            <p:ph type="sldNum" idx="12"/>
          </p:nvPr>
        </p:nvSpPr>
        <p:spPr>
          <a:xfrm>
            <a:off x="5626100" y="6454775"/>
            <a:ext cx="4305300" cy="339725"/>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a:solidFill>
                  <a:schemeClr val="dk1"/>
                </a:solidFill>
                <a:latin typeface="Times"/>
                <a:ea typeface="Times"/>
                <a:cs typeface="Times"/>
                <a:sym typeface="Times"/>
              </a:rPr>
              <a:t>11</a:t>
            </a:fld>
            <a:endParaRPr lang="en-US" sz="1200" b="0">
              <a:solidFill>
                <a:schemeClr val="dk1"/>
              </a:solidFill>
              <a:latin typeface="Times"/>
              <a:ea typeface="Times"/>
              <a:cs typeface="Times"/>
              <a:sym typeface="Time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090863" y="509588"/>
            <a:ext cx="3749675" cy="254793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116" name="Shape 116"/>
          <p:cNvSpPr txBox="1">
            <a:spLocks noGrp="1"/>
          </p:cNvSpPr>
          <p:nvPr>
            <p:ph type="body" idx="1"/>
          </p:nvPr>
        </p:nvSpPr>
        <p:spPr>
          <a:xfrm>
            <a:off x="1323975" y="3227388"/>
            <a:ext cx="7283450" cy="305752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Times"/>
              <a:ea typeface="Times"/>
              <a:cs typeface="Times"/>
              <a:sym typeface="Times"/>
            </a:endParaRPr>
          </a:p>
        </p:txBody>
      </p:sp>
      <p:sp>
        <p:nvSpPr>
          <p:cNvPr id="117" name="Shape 117"/>
          <p:cNvSpPr txBox="1">
            <a:spLocks noGrp="1"/>
          </p:cNvSpPr>
          <p:nvPr>
            <p:ph type="sldNum" idx="12"/>
          </p:nvPr>
        </p:nvSpPr>
        <p:spPr>
          <a:xfrm>
            <a:off x="5626100" y="6454775"/>
            <a:ext cx="4305300" cy="339725"/>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a:solidFill>
                  <a:schemeClr val="dk1"/>
                </a:solidFill>
                <a:latin typeface="Times"/>
                <a:ea typeface="Times"/>
                <a:cs typeface="Times"/>
                <a:sym typeface="Times"/>
              </a:rPr>
              <a:t>12</a:t>
            </a:fld>
            <a:endParaRPr lang="en-US" sz="1200" b="0">
              <a:solidFill>
                <a:schemeClr val="dk1"/>
              </a:solidFill>
              <a:latin typeface="Times"/>
              <a:ea typeface="Times"/>
              <a:cs typeface="Times"/>
              <a:sym typeface="Time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090863" y="509588"/>
            <a:ext cx="3749675" cy="254793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124" name="Shape 124"/>
          <p:cNvSpPr txBox="1">
            <a:spLocks noGrp="1"/>
          </p:cNvSpPr>
          <p:nvPr>
            <p:ph type="body" idx="1"/>
          </p:nvPr>
        </p:nvSpPr>
        <p:spPr>
          <a:xfrm>
            <a:off x="1323975" y="3227388"/>
            <a:ext cx="7283400" cy="305760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dirty="0"/>
              <a:t>Johan </a:t>
            </a:r>
            <a:r>
              <a:rPr lang="en-US" dirty="0" err="1"/>
              <a:t>Cruijff</a:t>
            </a:r>
            <a:r>
              <a:rPr lang="en-US" dirty="0"/>
              <a:t> </a:t>
            </a:r>
            <a:r>
              <a:rPr lang="en-US" dirty="0" err="1"/>
              <a:t>heeft</a:t>
            </a:r>
            <a:r>
              <a:rPr lang="en-US" dirty="0"/>
              <a:t> </a:t>
            </a:r>
            <a:r>
              <a:rPr lang="en-US" dirty="0" err="1"/>
              <a:t>vele</a:t>
            </a:r>
            <a:r>
              <a:rPr lang="en-US" dirty="0"/>
              <a:t> </a:t>
            </a:r>
            <a:r>
              <a:rPr lang="en-US" dirty="0" err="1"/>
              <a:t>Cruijfiaanse</a:t>
            </a:r>
            <a:r>
              <a:rPr lang="en-US" dirty="0"/>
              <a:t> </a:t>
            </a:r>
            <a:r>
              <a:rPr lang="en-US" dirty="0" err="1"/>
              <a:t>uitspraken</a:t>
            </a:r>
            <a:r>
              <a:rPr lang="en-US" dirty="0"/>
              <a:t> </a:t>
            </a:r>
            <a:r>
              <a:rPr lang="en-US" dirty="0" err="1"/>
              <a:t>gedaan</a:t>
            </a:r>
            <a:r>
              <a:rPr lang="en-US" dirty="0"/>
              <a:t>. “As je </a:t>
            </a:r>
            <a:r>
              <a:rPr lang="en-US" dirty="0" err="1"/>
              <a:t>niet</a:t>
            </a:r>
            <a:r>
              <a:rPr lang="en-US" dirty="0"/>
              <a:t> </a:t>
            </a:r>
            <a:r>
              <a:rPr lang="en-US" dirty="0" err="1"/>
              <a:t>schiet</a:t>
            </a:r>
            <a:r>
              <a:rPr lang="en-US" dirty="0"/>
              <a:t> ken je </a:t>
            </a:r>
            <a:r>
              <a:rPr lang="en-US" dirty="0" err="1"/>
              <a:t>niet</a:t>
            </a:r>
            <a:r>
              <a:rPr lang="en-US" dirty="0"/>
              <a:t> </a:t>
            </a:r>
            <a:r>
              <a:rPr lang="en-US" dirty="0" err="1"/>
              <a:t>scoren</a:t>
            </a:r>
            <a:r>
              <a:rPr lang="en-US" dirty="0"/>
              <a:t>” is </a:t>
            </a:r>
            <a:r>
              <a:rPr lang="en-US" dirty="0" err="1"/>
              <a:t>er</a:t>
            </a:r>
            <a:r>
              <a:rPr lang="en-US" dirty="0"/>
              <a:t> </a:t>
            </a:r>
            <a:r>
              <a:rPr lang="en-US" dirty="0" err="1"/>
              <a:t>een</a:t>
            </a:r>
            <a:r>
              <a:rPr lang="en-US" dirty="0"/>
              <a:t> van</a:t>
            </a:r>
          </a:p>
          <a:p>
            <a:pPr marL="0" marR="0" lvl="0" indent="0" algn="l" rtl="0">
              <a:spcBef>
                <a:spcPts val="0"/>
              </a:spcBef>
              <a:spcAft>
                <a:spcPts val="0"/>
              </a:spcAft>
              <a:buSzPct val="25000"/>
              <a:buNone/>
            </a:pPr>
            <a:endParaRPr dirty="0"/>
          </a:p>
          <a:p>
            <a:pPr marL="0" marR="0" lvl="0" indent="0" algn="l" rtl="0">
              <a:spcBef>
                <a:spcPts val="0"/>
              </a:spcBef>
              <a:spcAft>
                <a:spcPts val="0"/>
              </a:spcAft>
              <a:buSzPct val="25000"/>
              <a:buNone/>
            </a:pPr>
            <a:r>
              <a:rPr lang="en-US" dirty="0"/>
              <a:t>Maar wat </a:t>
            </a:r>
            <a:r>
              <a:rPr lang="en-US" dirty="0" err="1"/>
              <a:t>heb</a:t>
            </a:r>
            <a:r>
              <a:rPr lang="en-US" dirty="0"/>
              <a:t> je </a:t>
            </a:r>
            <a:r>
              <a:rPr lang="en-US" dirty="0" err="1"/>
              <a:t>toch</a:t>
            </a:r>
            <a:r>
              <a:rPr lang="en-US" dirty="0"/>
              <a:t> </a:t>
            </a:r>
            <a:r>
              <a:rPr lang="en-US" dirty="0" err="1"/>
              <a:t>echt</a:t>
            </a:r>
            <a:r>
              <a:rPr lang="en-US" dirty="0"/>
              <a:t> </a:t>
            </a:r>
            <a:r>
              <a:rPr lang="en-US" dirty="0" err="1"/>
              <a:t>nodig</a:t>
            </a:r>
            <a:r>
              <a:rPr lang="en-US" dirty="0"/>
              <a:t> </a:t>
            </a:r>
            <a:r>
              <a:rPr lang="en-US" dirty="0" err="1"/>
              <a:t>voordat</a:t>
            </a:r>
            <a:r>
              <a:rPr lang="en-US" dirty="0"/>
              <a:t> je </a:t>
            </a:r>
            <a:r>
              <a:rPr lang="en-US" dirty="0" err="1"/>
              <a:t>kan</a:t>
            </a:r>
            <a:r>
              <a:rPr lang="en-US" dirty="0"/>
              <a:t> </a:t>
            </a:r>
            <a:r>
              <a:rPr lang="en-US" dirty="0" err="1"/>
              <a:t>schieten</a:t>
            </a:r>
            <a:r>
              <a:rPr lang="en-US" dirty="0"/>
              <a:t>??? =&gt; </a:t>
            </a:r>
            <a:r>
              <a:rPr lang="en-US" dirty="0" err="1"/>
              <a:t>een</a:t>
            </a:r>
            <a:r>
              <a:rPr lang="en-US" dirty="0"/>
              <a:t> </a:t>
            </a:r>
            <a:r>
              <a:rPr lang="en-US" dirty="0" err="1"/>
              <a:t>doel</a:t>
            </a:r>
            <a:r>
              <a:rPr lang="en-US" dirty="0"/>
              <a:t>!</a:t>
            </a:r>
          </a:p>
        </p:txBody>
      </p:sp>
      <p:sp>
        <p:nvSpPr>
          <p:cNvPr id="125" name="Shape 125"/>
          <p:cNvSpPr txBox="1">
            <a:spLocks noGrp="1"/>
          </p:cNvSpPr>
          <p:nvPr>
            <p:ph type="sldNum" idx="12"/>
          </p:nvPr>
        </p:nvSpPr>
        <p:spPr>
          <a:xfrm>
            <a:off x="5626100" y="6454775"/>
            <a:ext cx="4305300" cy="3396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a:solidFill>
                  <a:schemeClr val="dk1"/>
                </a:solidFill>
                <a:latin typeface="Times"/>
                <a:ea typeface="Times"/>
                <a:cs typeface="Times"/>
                <a:sym typeface="Times"/>
              </a:rPr>
              <a:t>13</a:t>
            </a:fld>
            <a:endParaRPr lang="en-US" sz="1200" b="0">
              <a:solidFill>
                <a:schemeClr val="dk1"/>
              </a:solidFill>
              <a:latin typeface="Times"/>
              <a:ea typeface="Times"/>
              <a:cs typeface="Times"/>
              <a:sym typeface="Time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090863" y="509588"/>
            <a:ext cx="3749675" cy="254793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136" name="Shape 136"/>
          <p:cNvSpPr txBox="1">
            <a:spLocks noGrp="1"/>
          </p:cNvSpPr>
          <p:nvPr>
            <p:ph type="body" idx="1"/>
          </p:nvPr>
        </p:nvSpPr>
        <p:spPr>
          <a:xfrm>
            <a:off x="1323975" y="3227388"/>
            <a:ext cx="7283400" cy="305760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dirty="0"/>
              <a:t>(</a:t>
            </a:r>
            <a:r>
              <a:rPr lang="en-US" dirty="0" err="1"/>
              <a:t>Veel</a:t>
            </a:r>
            <a:r>
              <a:rPr lang="en-US" dirty="0"/>
              <a:t>) geld </a:t>
            </a:r>
            <a:r>
              <a:rPr lang="en-US" dirty="0" err="1"/>
              <a:t>verdienen</a:t>
            </a:r>
            <a:r>
              <a:rPr lang="en-US" dirty="0"/>
              <a:t>? </a:t>
            </a:r>
          </a:p>
          <a:p>
            <a:pPr marL="0" marR="0" lvl="0" indent="0" algn="l" rtl="0">
              <a:spcBef>
                <a:spcPts val="0"/>
              </a:spcBef>
              <a:spcAft>
                <a:spcPts val="0"/>
              </a:spcAft>
              <a:buSzPct val="25000"/>
              <a:buNone/>
            </a:pPr>
            <a:r>
              <a:rPr lang="en-US" dirty="0" err="1"/>
              <a:t>Werk</a:t>
            </a:r>
            <a:r>
              <a:rPr lang="en-US" dirty="0"/>
              <a:t> </a:t>
            </a:r>
            <a:r>
              <a:rPr lang="en-US" dirty="0" err="1"/>
              <a:t>doen</a:t>
            </a:r>
            <a:r>
              <a:rPr lang="en-US" dirty="0"/>
              <a:t> wat je </a:t>
            </a:r>
            <a:r>
              <a:rPr lang="en-US" dirty="0" err="1"/>
              <a:t>interesseert</a:t>
            </a:r>
            <a:r>
              <a:rPr lang="en-US" dirty="0"/>
              <a:t>, </a:t>
            </a:r>
            <a:r>
              <a:rPr lang="en-US" dirty="0" err="1"/>
              <a:t>interessante</a:t>
            </a:r>
            <a:r>
              <a:rPr lang="en-US" dirty="0"/>
              <a:t> </a:t>
            </a:r>
            <a:r>
              <a:rPr lang="en-US" dirty="0" err="1"/>
              <a:t>projecten</a:t>
            </a:r>
            <a:r>
              <a:rPr lang="en-US" dirty="0"/>
              <a:t>?</a:t>
            </a:r>
          </a:p>
          <a:p>
            <a:pPr marL="0" marR="0" lvl="0" indent="0" algn="l" rtl="0">
              <a:spcBef>
                <a:spcPts val="0"/>
              </a:spcBef>
              <a:spcAft>
                <a:spcPts val="0"/>
              </a:spcAft>
              <a:buSzPct val="25000"/>
              <a:buNone/>
            </a:pPr>
            <a:r>
              <a:rPr lang="en-US" dirty="0" err="1"/>
              <a:t>Fijn</a:t>
            </a:r>
            <a:r>
              <a:rPr lang="en-US" dirty="0"/>
              <a:t> </a:t>
            </a:r>
            <a:r>
              <a:rPr lang="en-US" dirty="0" err="1"/>
              <a:t>werken</a:t>
            </a:r>
            <a:r>
              <a:rPr lang="en-US" dirty="0"/>
              <a:t> met </a:t>
            </a:r>
            <a:r>
              <a:rPr lang="en-US" dirty="0" err="1"/>
              <a:t>leuke</a:t>
            </a:r>
            <a:r>
              <a:rPr lang="en-US" dirty="0"/>
              <a:t> </a:t>
            </a:r>
            <a:r>
              <a:rPr lang="en-US" dirty="0" err="1"/>
              <a:t>collega’s</a:t>
            </a:r>
            <a:r>
              <a:rPr lang="en-US" dirty="0"/>
              <a:t>? </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dirty="0"/>
              <a:t>Trots </a:t>
            </a:r>
            <a:r>
              <a:rPr lang="en-US" dirty="0" err="1"/>
              <a:t>zijn</a:t>
            </a:r>
            <a:r>
              <a:rPr lang="en-US" dirty="0"/>
              <a:t> op </a:t>
            </a:r>
            <a:r>
              <a:rPr lang="en-US" dirty="0" err="1"/>
              <a:t>jezelf</a:t>
            </a:r>
            <a:r>
              <a:rPr lang="en-US" dirty="0"/>
              <a:t> </a:t>
            </a:r>
            <a:r>
              <a:rPr lang="en-US" dirty="0" err="1"/>
              <a:t>en</a:t>
            </a:r>
            <a:r>
              <a:rPr lang="en-US" dirty="0"/>
              <a:t> je </a:t>
            </a:r>
            <a:r>
              <a:rPr lang="en-US" dirty="0" err="1"/>
              <a:t>bedrijf</a:t>
            </a:r>
            <a:r>
              <a:rPr lang="en-US" dirty="0"/>
              <a:t>? </a:t>
            </a:r>
          </a:p>
          <a:p>
            <a:pPr marL="0" marR="0" lvl="0" indent="0" algn="l" rtl="0">
              <a:spcBef>
                <a:spcPts val="0"/>
              </a:spcBef>
              <a:spcAft>
                <a:spcPts val="0"/>
              </a:spcAft>
              <a:buSzPct val="25000"/>
              <a:buNone/>
            </a:pPr>
            <a:endParaRPr lang="en-US" dirty="0"/>
          </a:p>
          <a:p>
            <a:pPr marL="0" marR="0" lvl="0" indent="0" algn="l" rtl="0">
              <a:spcBef>
                <a:spcPts val="0"/>
              </a:spcBef>
              <a:spcAft>
                <a:spcPts val="0"/>
              </a:spcAft>
              <a:buSzPct val="25000"/>
              <a:buNone/>
            </a:pPr>
            <a:r>
              <a:rPr lang="en-US" dirty="0"/>
              <a:t>Etc. Wat </a:t>
            </a:r>
            <a:r>
              <a:rPr lang="en-US" dirty="0" err="1"/>
              <a:t>kunnen</a:t>
            </a:r>
            <a:r>
              <a:rPr lang="en-US" dirty="0"/>
              <a:t> </a:t>
            </a:r>
            <a:r>
              <a:rPr lang="en-US" dirty="0" err="1"/>
              <a:t>jullie</a:t>
            </a:r>
            <a:r>
              <a:rPr lang="en-US" dirty="0"/>
              <a:t> </a:t>
            </a:r>
            <a:r>
              <a:rPr lang="en-US" dirty="0" err="1"/>
              <a:t>toevoegen</a:t>
            </a:r>
            <a:r>
              <a:rPr lang="en-US" dirty="0"/>
              <a:t>?</a:t>
            </a:r>
          </a:p>
        </p:txBody>
      </p:sp>
      <p:sp>
        <p:nvSpPr>
          <p:cNvPr id="137" name="Shape 137"/>
          <p:cNvSpPr txBox="1">
            <a:spLocks noGrp="1"/>
          </p:cNvSpPr>
          <p:nvPr>
            <p:ph type="sldNum" idx="12"/>
          </p:nvPr>
        </p:nvSpPr>
        <p:spPr>
          <a:xfrm>
            <a:off x="5626100" y="6454775"/>
            <a:ext cx="4305300" cy="3396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a:solidFill>
                  <a:schemeClr val="dk1"/>
                </a:solidFill>
                <a:latin typeface="Times"/>
                <a:ea typeface="Times"/>
                <a:cs typeface="Times"/>
                <a:sym typeface="Times"/>
              </a:rPr>
              <a:t>14</a:t>
            </a:fld>
            <a:endParaRPr lang="en-US" sz="1200" b="0">
              <a:solidFill>
                <a:schemeClr val="dk1"/>
              </a:solidFill>
              <a:latin typeface="Times"/>
              <a:ea typeface="Times"/>
              <a:cs typeface="Times"/>
              <a:sym typeface="Time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090863" y="509588"/>
            <a:ext cx="3749675" cy="254793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147" name="Shape 147"/>
          <p:cNvSpPr txBox="1">
            <a:spLocks noGrp="1"/>
          </p:cNvSpPr>
          <p:nvPr>
            <p:ph type="body" idx="1"/>
          </p:nvPr>
        </p:nvSpPr>
        <p:spPr>
          <a:xfrm>
            <a:off x="1323975" y="3227388"/>
            <a:ext cx="7283400" cy="305760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nl-NL" dirty="0"/>
              <a:t>De meeste kleine/startende bedrijven willen groeien om minder kwetsbaar te zijn of minder afhankelijk van enkele klanten</a:t>
            </a:r>
          </a:p>
          <a:p>
            <a:pPr marL="0" marR="0" lvl="0" indent="0" algn="l" rtl="0">
              <a:spcBef>
                <a:spcPts val="0"/>
              </a:spcBef>
              <a:spcAft>
                <a:spcPts val="0"/>
              </a:spcAft>
              <a:buSzPct val="25000"/>
              <a:buNone/>
            </a:pPr>
            <a:r>
              <a:rPr lang="nl-NL" dirty="0"/>
              <a:t>Soms is het ook bewust in stapjes toegroeien naar een gewenste omvang.</a:t>
            </a:r>
          </a:p>
          <a:p>
            <a:pPr marL="0" marR="0" lvl="0" indent="0" algn="l" rtl="0">
              <a:spcBef>
                <a:spcPts val="0"/>
              </a:spcBef>
              <a:spcAft>
                <a:spcPts val="0"/>
              </a:spcAft>
              <a:buSzPct val="25000"/>
              <a:buNone/>
            </a:pPr>
            <a:endParaRPr lang="nl-NL" dirty="0"/>
          </a:p>
          <a:p>
            <a:pPr marL="0" marR="0" lvl="0" indent="0" algn="l" rtl="0">
              <a:spcBef>
                <a:spcPts val="0"/>
              </a:spcBef>
              <a:spcAft>
                <a:spcPts val="0"/>
              </a:spcAft>
              <a:buSzPct val="25000"/>
              <a:buNone/>
            </a:pPr>
            <a:r>
              <a:rPr lang="nl-NL" dirty="0"/>
              <a:t>In essentie draait het bij Strategie om overleven. </a:t>
            </a:r>
          </a:p>
          <a:p>
            <a:pPr marL="0" marR="0" lvl="0" indent="0" algn="l" rtl="0">
              <a:spcBef>
                <a:spcPts val="0"/>
              </a:spcBef>
              <a:spcAft>
                <a:spcPts val="0"/>
              </a:spcAft>
              <a:buSzPct val="25000"/>
              <a:buNone/>
            </a:pPr>
            <a:r>
              <a:rPr lang="nl-NL" dirty="0"/>
              <a:t>Alle activiteiten die je op elkaar afstemt om winst te maken, producten te vernieuwen, nieuwe klanten te werven etc. dragen bij aan het overleven van de organisatie.</a:t>
            </a:r>
          </a:p>
          <a:p>
            <a:pPr marL="0" marR="0" lvl="0" indent="0" algn="l" rtl="0">
              <a:spcBef>
                <a:spcPts val="0"/>
              </a:spcBef>
              <a:spcAft>
                <a:spcPts val="0"/>
              </a:spcAft>
              <a:buSzPct val="25000"/>
              <a:buNone/>
            </a:pPr>
            <a:endParaRPr lang="nl-NL" dirty="0"/>
          </a:p>
          <a:p>
            <a:pPr marL="0" marR="0" lvl="0" indent="0" algn="l" rtl="0">
              <a:spcBef>
                <a:spcPts val="0"/>
              </a:spcBef>
              <a:spcAft>
                <a:spcPts val="0"/>
              </a:spcAft>
              <a:buSzPct val="25000"/>
              <a:buNone/>
            </a:pPr>
            <a:r>
              <a:rPr lang="nl-NL" dirty="0"/>
              <a:t>Saillant detail: In de literatuur omtrent Strategie vind je veel principes en onderdelen van krijgswetenschapper Carl </a:t>
            </a:r>
            <a:r>
              <a:rPr lang="nl-NL" dirty="0" err="1"/>
              <a:t>von</a:t>
            </a:r>
            <a:r>
              <a:rPr lang="nl-NL" dirty="0"/>
              <a:t> Clausewitz (1780 – 1831) terug.</a:t>
            </a:r>
          </a:p>
          <a:p>
            <a:pPr marL="0" marR="0" lvl="0" indent="0" algn="l" rtl="0">
              <a:spcBef>
                <a:spcPts val="0"/>
              </a:spcBef>
              <a:spcAft>
                <a:spcPts val="0"/>
              </a:spcAft>
              <a:buSzPct val="25000"/>
              <a:buNone/>
            </a:pPr>
            <a:r>
              <a:rPr lang="nl-NL" dirty="0"/>
              <a:t>In de militaire historie zijn afstemming, planning en organisatie al heel lang bestudeerd en verfijnd. </a:t>
            </a:r>
            <a:endParaRPr dirty="0"/>
          </a:p>
        </p:txBody>
      </p:sp>
      <p:sp>
        <p:nvSpPr>
          <p:cNvPr id="148" name="Shape 148"/>
          <p:cNvSpPr txBox="1">
            <a:spLocks noGrp="1"/>
          </p:cNvSpPr>
          <p:nvPr>
            <p:ph type="sldNum" idx="12"/>
          </p:nvPr>
        </p:nvSpPr>
        <p:spPr>
          <a:xfrm>
            <a:off x="5626100" y="6454775"/>
            <a:ext cx="4305300" cy="3396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a:solidFill>
                  <a:schemeClr val="dk1"/>
                </a:solidFill>
                <a:latin typeface="Times"/>
                <a:ea typeface="Times"/>
                <a:cs typeface="Times"/>
                <a:sym typeface="Times"/>
              </a:rPr>
              <a:t>15</a:t>
            </a:fld>
            <a:endParaRPr lang="en-US" sz="1200" b="0">
              <a:solidFill>
                <a:schemeClr val="dk1"/>
              </a:solidFill>
              <a:latin typeface="Times"/>
              <a:ea typeface="Times"/>
              <a:cs typeface="Times"/>
              <a:sym typeface="Time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txBox="1">
            <a:spLocks noGrp="1"/>
          </p:cNvSpPr>
          <p:nvPr>
            <p:ph type="sldNum" idx="12"/>
          </p:nvPr>
        </p:nvSpPr>
        <p:spPr>
          <a:xfrm>
            <a:off x="5626100" y="6454775"/>
            <a:ext cx="4305300" cy="339725"/>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a:solidFill>
                  <a:schemeClr val="dk1"/>
                </a:solidFill>
                <a:latin typeface="Times"/>
                <a:ea typeface="Times"/>
                <a:cs typeface="Times"/>
                <a:sym typeface="Times"/>
              </a:rPr>
              <a:t>2</a:t>
            </a:fld>
            <a:endParaRPr lang="en-US" sz="1200" b="0">
              <a:solidFill>
                <a:schemeClr val="dk1"/>
              </a:solidFill>
              <a:latin typeface="Times"/>
              <a:ea typeface="Times"/>
              <a:cs typeface="Times"/>
              <a:sym typeface="Times"/>
            </a:endParaRPr>
          </a:p>
        </p:txBody>
      </p:sp>
      <p:sp>
        <p:nvSpPr>
          <p:cNvPr id="37" name="Shape 37"/>
          <p:cNvSpPr>
            <a:spLocks noGrp="1" noRot="1" noChangeAspect="1"/>
          </p:cNvSpPr>
          <p:nvPr>
            <p:ph type="sldImg" idx="2"/>
          </p:nvPr>
        </p:nvSpPr>
        <p:spPr>
          <a:xfrm>
            <a:off x="3071813" y="523875"/>
            <a:ext cx="3751262" cy="25479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8" name="Shape 38"/>
          <p:cNvSpPr txBox="1">
            <a:spLocks noGrp="1"/>
          </p:cNvSpPr>
          <p:nvPr>
            <p:ph type="body" idx="1"/>
          </p:nvPr>
        </p:nvSpPr>
        <p:spPr>
          <a:xfrm>
            <a:off x="1323975" y="3227388"/>
            <a:ext cx="7283450" cy="3057525"/>
          </a:xfrm>
          <a:prstGeom prst="rect">
            <a:avLst/>
          </a:prstGeom>
          <a:noFill/>
          <a:ln>
            <a:noFill/>
          </a:ln>
        </p:spPr>
        <p:txBody>
          <a:bodyPr wrap="square" lIns="92725" tIns="46350" rIns="92725" bIns="46350" anchor="t" anchorCtr="0">
            <a:noAutofit/>
          </a:bodyPr>
          <a:lstStyle/>
          <a:p>
            <a:pPr marL="0" marR="0" lvl="0" indent="0" algn="l" rtl="0">
              <a:lnSpc>
                <a:spcPct val="90000"/>
              </a:lnSpc>
              <a:spcBef>
                <a:spcPts val="0"/>
              </a:spcBef>
              <a:spcAft>
                <a:spcPts val="0"/>
              </a:spcAft>
              <a:buSzPct val="25000"/>
              <a:buNone/>
            </a:pPr>
            <a:r>
              <a:rPr lang="en-US" sz="1200" b="0" i="0" u="none" strike="noStrike" cap="none" dirty="0">
                <a:solidFill>
                  <a:schemeClr val="dk1"/>
                </a:solidFill>
                <a:latin typeface="Times"/>
                <a:ea typeface="Times"/>
                <a:cs typeface="Times"/>
                <a:sym typeface="Times"/>
              </a:rPr>
              <a:t>Wat </a:t>
            </a:r>
            <a:r>
              <a:rPr lang="en-US" sz="1200" b="0" i="0" u="none" strike="noStrike" cap="none" dirty="0" err="1">
                <a:solidFill>
                  <a:schemeClr val="dk1"/>
                </a:solidFill>
                <a:latin typeface="Times"/>
                <a:ea typeface="Times"/>
                <a:cs typeface="Times"/>
                <a:sym typeface="Times"/>
              </a:rPr>
              <a:t>herkennen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jullie</a:t>
            </a:r>
            <a:r>
              <a:rPr lang="en-US" sz="1200" b="0" i="0" u="none" strike="noStrike" cap="none" dirty="0">
                <a:solidFill>
                  <a:schemeClr val="dk1"/>
                </a:solidFill>
                <a:latin typeface="Times"/>
                <a:ea typeface="Times"/>
                <a:cs typeface="Times"/>
                <a:sym typeface="Times"/>
              </a:rPr>
              <a:t> in </a:t>
            </a:r>
            <a:r>
              <a:rPr lang="en-US" sz="1200" b="0" i="0" u="none" strike="noStrike" cap="none" dirty="0" err="1">
                <a:solidFill>
                  <a:schemeClr val="dk1"/>
                </a:solidFill>
                <a:latin typeface="Times"/>
                <a:ea typeface="Times"/>
                <a:cs typeface="Times"/>
                <a:sym typeface="Times"/>
              </a:rPr>
              <a:t>dit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plaatje</a:t>
            </a:r>
            <a:r>
              <a:rPr lang="en-US" sz="1200" b="0" i="0" u="none" strike="noStrike" cap="none" dirty="0">
                <a:solidFill>
                  <a:schemeClr val="dk1"/>
                </a:solidFill>
                <a:latin typeface="Times"/>
                <a:ea typeface="Times"/>
                <a:cs typeface="Times"/>
                <a:sym typeface="Times"/>
              </a:rPr>
              <a:t>?</a:t>
            </a:r>
          </a:p>
          <a:p>
            <a:pPr marL="0" marR="0" lvl="0" indent="0" algn="l" defTabSz="914400" rtl="0" eaLnBrk="1" fontAlgn="auto" latinLnBrk="0" hangingPunct="1">
              <a:lnSpc>
                <a:spcPct val="90000"/>
              </a:lnSpc>
              <a:spcBef>
                <a:spcPts val="360"/>
              </a:spcBef>
              <a:spcAft>
                <a:spcPts val="0"/>
              </a:spcAft>
              <a:buClrTx/>
              <a:buSzPct val="25000"/>
              <a:buFontTx/>
              <a:buNone/>
              <a:tabLst/>
              <a:defRPr/>
            </a:pPr>
            <a:r>
              <a:rPr lang="en-US" sz="1200" b="0" i="0" u="none" strike="noStrike" cap="none" dirty="0">
                <a:solidFill>
                  <a:schemeClr val="dk1"/>
                </a:solidFill>
                <a:latin typeface="Times"/>
                <a:ea typeface="Times"/>
                <a:cs typeface="Times"/>
                <a:sym typeface="Times"/>
              </a:rPr>
              <a:t>Adobe, Bounty, CNN, Disney, </a:t>
            </a:r>
            <a:r>
              <a:rPr lang="en-US" sz="1200" b="0" i="0" u="none" strike="noStrike" cap="none" dirty="0" err="1">
                <a:solidFill>
                  <a:schemeClr val="dk1"/>
                </a:solidFill>
                <a:latin typeface="Times"/>
                <a:ea typeface="Times"/>
                <a:cs typeface="Times"/>
                <a:sym typeface="Times"/>
              </a:rPr>
              <a:t>Etos</a:t>
            </a:r>
            <a:r>
              <a:rPr lang="en-US" sz="1200" b="0" i="0" u="none" strike="noStrike" cap="none" dirty="0">
                <a:solidFill>
                  <a:schemeClr val="dk1"/>
                </a:solidFill>
                <a:latin typeface="Times"/>
                <a:ea typeface="Times"/>
                <a:cs typeface="Times"/>
                <a:sym typeface="Times"/>
              </a:rPr>
              <a:t>, Fa, </a:t>
            </a:r>
            <a:r>
              <a:rPr lang="en-US" sz="1200" b="0" i="0" u="none" strike="noStrike" cap="none" dirty="0" err="1">
                <a:solidFill>
                  <a:schemeClr val="dk1"/>
                </a:solidFill>
                <a:latin typeface="Times"/>
                <a:ea typeface="Times"/>
                <a:cs typeface="Times"/>
                <a:sym typeface="Times"/>
              </a:rPr>
              <a:t>Grolsch</a:t>
            </a:r>
            <a:r>
              <a:rPr lang="en-US" sz="1200" b="0" i="0" u="none" strike="noStrike" cap="none" dirty="0">
                <a:solidFill>
                  <a:schemeClr val="dk1"/>
                </a:solidFill>
                <a:latin typeface="Times"/>
                <a:ea typeface="Times"/>
                <a:cs typeface="Times"/>
                <a:sym typeface="Times"/>
              </a:rPr>
              <a:t>, H&amp;M?, IBM, JVC, Kellogg’s, Lee, Mars, Nespresso, Vodafone, Pepsi?, Q?, Ray Ban, Sony, Telekom, Unilever, Virgin, Warner, X-box, Yahoo, Zurich Insurance</a:t>
            </a:r>
          </a:p>
          <a:p>
            <a:pPr marL="0" marR="0" lvl="0" indent="0" algn="l" rtl="0">
              <a:lnSpc>
                <a:spcPct val="90000"/>
              </a:lnSpc>
              <a:spcBef>
                <a:spcPts val="360"/>
              </a:spcBef>
              <a:spcAft>
                <a:spcPts val="0"/>
              </a:spcAft>
              <a:buSzPct val="25000"/>
              <a:buNone/>
            </a:pPr>
            <a:endParaRPr lang="en-US" sz="1200" b="0" i="0" u="none" strike="noStrike" cap="none" dirty="0">
              <a:solidFill>
                <a:schemeClr val="dk1"/>
              </a:solidFill>
              <a:latin typeface="Times"/>
              <a:ea typeface="Times"/>
              <a:cs typeface="Times"/>
              <a:sym typeface="Times"/>
            </a:endParaRPr>
          </a:p>
          <a:p>
            <a:pPr marL="0" marR="0" lvl="0" indent="0" algn="l" rtl="0">
              <a:lnSpc>
                <a:spcPct val="90000"/>
              </a:lnSpc>
              <a:spcBef>
                <a:spcPts val="360"/>
              </a:spcBef>
              <a:spcAft>
                <a:spcPts val="0"/>
              </a:spcAft>
              <a:buSzPct val="25000"/>
              <a:buNone/>
            </a:pPr>
            <a:r>
              <a:rPr lang="en-US" sz="1200" b="0" i="0" u="none" strike="noStrike" cap="none" dirty="0" err="1">
                <a:solidFill>
                  <a:schemeClr val="dk1"/>
                </a:solidFill>
                <a:latin typeface="Times"/>
                <a:ea typeface="Times"/>
                <a:cs typeface="Times"/>
                <a:sym typeface="Times"/>
              </a:rPr>
              <a:t>Bijna</a:t>
            </a:r>
            <a:r>
              <a:rPr lang="en-US" sz="1200" b="0" i="0" u="none" strike="noStrike" cap="none" dirty="0">
                <a:solidFill>
                  <a:schemeClr val="dk1"/>
                </a:solidFill>
                <a:latin typeface="Times"/>
                <a:ea typeface="Times"/>
                <a:cs typeface="Times"/>
                <a:sym typeface="Times"/>
              </a:rPr>
              <a:t> al </a:t>
            </a:r>
            <a:r>
              <a:rPr lang="en-US" sz="1200" b="0" i="0" u="none" strike="noStrike" cap="none" dirty="0" err="1">
                <a:solidFill>
                  <a:schemeClr val="dk1"/>
                </a:solidFill>
                <a:latin typeface="Times"/>
                <a:ea typeface="Times"/>
                <a:cs typeface="Times"/>
                <a:sym typeface="Times"/>
              </a:rPr>
              <a:t>deze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bedrijven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hebben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zich</a:t>
            </a:r>
            <a:r>
              <a:rPr lang="en-US" sz="1200" b="0" i="0" u="none" strike="noStrike" cap="none" dirty="0">
                <a:solidFill>
                  <a:schemeClr val="dk1"/>
                </a:solidFill>
                <a:latin typeface="Times"/>
                <a:ea typeface="Times"/>
                <a:cs typeface="Times"/>
                <a:sym typeface="Times"/>
              </a:rPr>
              <a:t> al zo </a:t>
            </a:r>
            <a:r>
              <a:rPr lang="en-US" sz="1200" b="0" i="0" u="none" strike="noStrike" cap="none" dirty="0" err="1">
                <a:solidFill>
                  <a:schemeClr val="dk1"/>
                </a:solidFill>
                <a:latin typeface="Times"/>
                <a:ea typeface="Times"/>
                <a:cs typeface="Times"/>
                <a:sym typeface="Times"/>
              </a:rPr>
              <a:t>genesteld</a:t>
            </a:r>
            <a:r>
              <a:rPr lang="en-US" sz="1200" b="0" i="0" u="none" strike="noStrike" cap="none" dirty="0">
                <a:solidFill>
                  <a:schemeClr val="dk1"/>
                </a:solidFill>
                <a:latin typeface="Times"/>
                <a:ea typeface="Times"/>
                <a:cs typeface="Times"/>
                <a:sym typeface="Times"/>
              </a:rPr>
              <a:t> in je </a:t>
            </a:r>
            <a:r>
              <a:rPr lang="en-US" sz="1200" b="0" i="0" u="none" strike="noStrike" cap="none" dirty="0" err="1">
                <a:solidFill>
                  <a:schemeClr val="dk1"/>
                </a:solidFill>
                <a:latin typeface="Times"/>
                <a:ea typeface="Times"/>
                <a:cs typeface="Times"/>
                <a:sym typeface="Times"/>
              </a:rPr>
              <a:t>brein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dat</a:t>
            </a:r>
            <a:r>
              <a:rPr lang="en-US" sz="1200" b="0" i="0" u="none" strike="noStrike" cap="none" dirty="0">
                <a:solidFill>
                  <a:schemeClr val="dk1"/>
                </a:solidFill>
                <a:latin typeface="Times"/>
                <a:ea typeface="Times"/>
                <a:cs typeface="Times"/>
                <a:sym typeface="Times"/>
              </a:rPr>
              <a:t> je met </a:t>
            </a:r>
            <a:r>
              <a:rPr lang="en-US" sz="1200" b="0" i="0" u="none" strike="noStrike" cap="none" dirty="0" err="1">
                <a:solidFill>
                  <a:schemeClr val="dk1"/>
                </a:solidFill>
                <a:latin typeface="Times"/>
                <a:ea typeface="Times"/>
                <a:cs typeface="Times"/>
                <a:sym typeface="Times"/>
              </a:rPr>
              <a:t>één</a:t>
            </a:r>
            <a:r>
              <a:rPr lang="en-US" sz="1200" b="0" i="0" u="none" strike="noStrike" cap="none" dirty="0">
                <a:solidFill>
                  <a:schemeClr val="dk1"/>
                </a:solidFill>
                <a:latin typeface="Times"/>
                <a:ea typeface="Times"/>
                <a:cs typeface="Times"/>
                <a:sym typeface="Times"/>
              </a:rPr>
              <a:t> letter van </a:t>
            </a:r>
            <a:r>
              <a:rPr lang="en-US" sz="1200" b="0" i="0" u="none" strike="noStrike" cap="none" dirty="0" err="1">
                <a:solidFill>
                  <a:schemeClr val="dk1"/>
                </a:solidFill>
                <a:latin typeface="Times"/>
                <a:ea typeface="Times"/>
                <a:cs typeface="Times"/>
                <a:sym typeface="Times"/>
              </a:rPr>
              <a:t>hun</a:t>
            </a:r>
            <a:r>
              <a:rPr lang="en-US" sz="1200" b="0" i="0" u="none" strike="noStrike" cap="none" dirty="0">
                <a:solidFill>
                  <a:schemeClr val="dk1"/>
                </a:solidFill>
                <a:latin typeface="Times"/>
                <a:ea typeface="Times"/>
                <a:cs typeface="Times"/>
                <a:sym typeface="Times"/>
              </a:rPr>
              <a:t> logo al </a:t>
            </a:r>
            <a:r>
              <a:rPr lang="en-US" sz="1200" b="0" i="0" u="none" strike="noStrike" cap="none" dirty="0" err="1">
                <a:solidFill>
                  <a:schemeClr val="dk1"/>
                </a:solidFill>
                <a:latin typeface="Times"/>
                <a:ea typeface="Times"/>
                <a:cs typeface="Times"/>
                <a:sym typeface="Times"/>
              </a:rPr>
              <a:t>weet</a:t>
            </a:r>
            <a:r>
              <a:rPr lang="en-US" sz="1200" b="0" i="0" u="none" strike="noStrike" cap="none" dirty="0">
                <a:solidFill>
                  <a:schemeClr val="dk1"/>
                </a:solidFill>
                <a:latin typeface="Times"/>
                <a:ea typeface="Times"/>
                <a:cs typeface="Times"/>
                <a:sym typeface="Times"/>
              </a:rPr>
              <a:t> wat de naam is </a:t>
            </a:r>
            <a:r>
              <a:rPr lang="en-US" sz="1200" b="0" i="0" u="none" strike="noStrike" cap="none" dirty="0" err="1">
                <a:solidFill>
                  <a:schemeClr val="dk1"/>
                </a:solidFill>
                <a:latin typeface="Times"/>
                <a:ea typeface="Times"/>
                <a:cs typeface="Times"/>
                <a:sym typeface="Times"/>
              </a:rPr>
              <a:t>en</a:t>
            </a:r>
            <a:r>
              <a:rPr lang="en-US" sz="1200" b="0" i="0" u="none" strike="noStrike" cap="none" dirty="0">
                <a:solidFill>
                  <a:schemeClr val="dk1"/>
                </a:solidFill>
                <a:latin typeface="Times"/>
                <a:ea typeface="Times"/>
                <a:cs typeface="Times"/>
                <a:sym typeface="Times"/>
              </a:rPr>
              <a:t> wat ze </a:t>
            </a:r>
            <a:r>
              <a:rPr lang="en-US" sz="1200" b="0" i="0" u="none" strike="noStrike" cap="none" dirty="0" err="1">
                <a:solidFill>
                  <a:schemeClr val="dk1"/>
                </a:solidFill>
                <a:latin typeface="Times"/>
                <a:ea typeface="Times"/>
                <a:cs typeface="Times"/>
                <a:sym typeface="Times"/>
              </a:rPr>
              <a:t>verkopen</a:t>
            </a:r>
            <a:r>
              <a:rPr lang="en-US" sz="1200" b="0" i="0" u="none" strike="noStrike" cap="none" dirty="0">
                <a:solidFill>
                  <a:schemeClr val="dk1"/>
                </a:solidFill>
                <a:latin typeface="Times"/>
                <a:ea typeface="Times"/>
                <a:cs typeface="Times"/>
                <a:sym typeface="Times"/>
              </a:rPr>
              <a:t>. </a:t>
            </a:r>
          </a:p>
          <a:p>
            <a:pPr marL="0" marR="0" lvl="0" indent="0" algn="l" rtl="0">
              <a:lnSpc>
                <a:spcPct val="90000"/>
              </a:lnSpc>
              <a:spcBef>
                <a:spcPts val="360"/>
              </a:spcBef>
              <a:spcAft>
                <a:spcPts val="0"/>
              </a:spcAft>
              <a:buSzPct val="25000"/>
              <a:buNone/>
            </a:pPr>
            <a:endParaRPr sz="1200" b="0" i="0" u="none" strike="noStrike" cap="none" dirty="0">
              <a:solidFill>
                <a:schemeClr val="dk1"/>
              </a:solidFill>
              <a:latin typeface="Times"/>
              <a:ea typeface="Times"/>
              <a:cs typeface="Times"/>
              <a:sym typeface="Times"/>
            </a:endParaRPr>
          </a:p>
          <a:p>
            <a:pPr marL="0" marR="0" lvl="0" indent="0" algn="l" rtl="0">
              <a:lnSpc>
                <a:spcPct val="90000"/>
              </a:lnSpc>
              <a:spcBef>
                <a:spcPts val="360"/>
              </a:spcBef>
              <a:spcAft>
                <a:spcPts val="0"/>
              </a:spcAft>
              <a:buSzPct val="25000"/>
              <a:buNone/>
            </a:pPr>
            <a:r>
              <a:rPr lang="en-US" sz="1200" b="0" i="0" u="none" strike="noStrike" cap="none" dirty="0">
                <a:solidFill>
                  <a:schemeClr val="dk1"/>
                </a:solidFill>
                <a:latin typeface="Times"/>
                <a:ea typeface="Times"/>
                <a:cs typeface="Times"/>
                <a:sym typeface="Times"/>
              </a:rPr>
              <a:t>Dan </a:t>
            </a:r>
            <a:r>
              <a:rPr lang="en-US" sz="1200" b="0" i="0" u="none" strike="noStrike" cap="none" dirty="0" err="1">
                <a:solidFill>
                  <a:schemeClr val="dk1"/>
                </a:solidFill>
                <a:latin typeface="Times"/>
                <a:ea typeface="Times"/>
                <a:cs typeface="Times"/>
                <a:sym typeface="Times"/>
              </a:rPr>
              <a:t>heb</a:t>
            </a:r>
            <a:r>
              <a:rPr lang="en-US" sz="1200" b="0" i="0" u="none" strike="noStrike" cap="none" dirty="0">
                <a:solidFill>
                  <a:schemeClr val="dk1"/>
                </a:solidFill>
                <a:latin typeface="Times"/>
                <a:ea typeface="Times"/>
                <a:cs typeface="Times"/>
                <a:sym typeface="Times"/>
              </a:rPr>
              <a:t> je </a:t>
            </a:r>
            <a:r>
              <a:rPr lang="en-US" sz="1200" b="0" i="0" u="none" strike="noStrike" cap="none" dirty="0" err="1">
                <a:solidFill>
                  <a:schemeClr val="dk1"/>
                </a:solidFill>
                <a:latin typeface="Times"/>
                <a:ea typeface="Times"/>
                <a:cs typeface="Times"/>
                <a:sym typeface="Times"/>
              </a:rPr>
              <a:t>als</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bedrijf</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wel</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iets</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bereikt</a:t>
            </a:r>
            <a:r>
              <a:rPr lang="en-US" sz="1200" b="0" i="0" u="none" strike="noStrike" cap="none" dirty="0">
                <a:solidFill>
                  <a:schemeClr val="dk1"/>
                </a:solidFill>
                <a:latin typeface="Times"/>
                <a:ea typeface="Times"/>
                <a:cs typeface="Times"/>
                <a:sym typeface="Times"/>
              </a:rPr>
              <a:t>…</a:t>
            </a:r>
          </a:p>
          <a:p>
            <a:pPr marL="0" marR="0" lvl="0" indent="0" algn="l" rtl="0">
              <a:lnSpc>
                <a:spcPct val="90000"/>
              </a:lnSpc>
              <a:spcBef>
                <a:spcPts val="360"/>
              </a:spcBef>
              <a:spcAft>
                <a:spcPts val="0"/>
              </a:spcAft>
              <a:buSzPct val="25000"/>
              <a:buNone/>
            </a:pPr>
            <a:endParaRPr sz="1200" b="0" i="0" u="none" strike="noStrike" cap="none" dirty="0">
              <a:solidFill>
                <a:schemeClr val="dk1"/>
              </a:solidFill>
              <a:latin typeface="Times"/>
              <a:ea typeface="Times"/>
              <a:cs typeface="Times"/>
              <a:sym typeface="Times"/>
            </a:endParaRPr>
          </a:p>
          <a:p>
            <a:pPr marL="0" marR="0" lvl="0" indent="0" algn="l" rtl="0">
              <a:lnSpc>
                <a:spcPct val="90000"/>
              </a:lnSpc>
              <a:spcBef>
                <a:spcPts val="360"/>
              </a:spcBef>
              <a:spcAft>
                <a:spcPts val="0"/>
              </a:spcAft>
              <a:buSzPct val="25000"/>
              <a:buNone/>
            </a:pPr>
            <a:r>
              <a:rPr lang="en-US" sz="1200" b="0" i="0" u="none" strike="noStrike" cap="none" dirty="0" err="1">
                <a:solidFill>
                  <a:schemeClr val="dk1"/>
                </a:solidFill>
                <a:latin typeface="Times"/>
                <a:ea typeface="Times"/>
                <a:cs typeface="Times"/>
                <a:sym typeface="Times"/>
              </a:rPr>
              <a:t>Waar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denk</a:t>
            </a:r>
            <a:r>
              <a:rPr lang="en-US" sz="1200" b="0" i="0" u="none" strike="noStrike" cap="none" dirty="0">
                <a:solidFill>
                  <a:schemeClr val="dk1"/>
                </a:solidFill>
                <a:latin typeface="Times"/>
                <a:ea typeface="Times"/>
                <a:cs typeface="Times"/>
                <a:sym typeface="Times"/>
              </a:rPr>
              <a:t> je </a:t>
            </a:r>
            <a:r>
              <a:rPr lang="en-US" sz="1200" b="0" i="0" u="none" strike="noStrike" cap="none" dirty="0" err="1">
                <a:solidFill>
                  <a:schemeClr val="dk1"/>
                </a:solidFill>
                <a:latin typeface="Times"/>
                <a:ea typeface="Times"/>
                <a:cs typeface="Times"/>
                <a:sym typeface="Times"/>
              </a:rPr>
              <a:t>verder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aan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bij</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dit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plaatje</a:t>
            </a:r>
            <a:r>
              <a:rPr lang="en-US" sz="1200" b="0" i="0" u="none" strike="noStrike" cap="none" dirty="0">
                <a:solidFill>
                  <a:schemeClr val="dk1"/>
                </a:solidFill>
                <a:latin typeface="Times"/>
                <a:ea typeface="Times"/>
                <a:cs typeface="Times"/>
                <a:sym typeface="Times"/>
              </a:rPr>
              <a:t>? =&gt; </a:t>
            </a:r>
            <a:r>
              <a:rPr lang="en-US" sz="1200" b="0" i="0" u="none" strike="noStrike" cap="none" dirty="0" err="1">
                <a:solidFill>
                  <a:schemeClr val="dk1"/>
                </a:solidFill>
                <a:latin typeface="Times"/>
                <a:ea typeface="Times"/>
                <a:cs typeface="Times"/>
                <a:sym typeface="Times"/>
              </a:rPr>
              <a:t>alfabet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communicatie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taal</a:t>
            </a:r>
            <a:r>
              <a:rPr lang="en-US" sz="1200" b="0" i="0" u="none" strike="noStrike" cap="none" dirty="0">
                <a:solidFill>
                  <a:schemeClr val="dk1"/>
                </a:solidFill>
                <a:latin typeface="Times"/>
                <a:ea typeface="Times"/>
                <a:cs typeface="Times"/>
                <a:sym typeface="Times"/>
              </a:rPr>
              <a:t>, etc.</a:t>
            </a:r>
          </a:p>
          <a:p>
            <a:pPr marL="0" marR="0" lvl="0" indent="0" algn="l" rtl="0">
              <a:lnSpc>
                <a:spcPct val="90000"/>
              </a:lnSpc>
              <a:spcBef>
                <a:spcPts val="360"/>
              </a:spcBef>
              <a:spcAft>
                <a:spcPts val="0"/>
              </a:spcAft>
              <a:buSzPct val="25000"/>
              <a:buNone/>
            </a:pPr>
            <a:endParaRPr sz="1200" b="0" i="0" u="none" strike="noStrike" cap="none" dirty="0">
              <a:solidFill>
                <a:schemeClr val="dk1"/>
              </a:solidFill>
              <a:latin typeface="Times"/>
              <a:ea typeface="Times"/>
              <a:cs typeface="Times"/>
              <a:sym typeface="Times"/>
            </a:endParaRPr>
          </a:p>
          <a:p>
            <a:pPr marL="0" marR="0" lvl="0" indent="0" algn="l" rtl="0">
              <a:lnSpc>
                <a:spcPct val="90000"/>
              </a:lnSpc>
              <a:spcBef>
                <a:spcPts val="360"/>
              </a:spcBef>
              <a:spcAft>
                <a:spcPts val="0"/>
              </a:spcAft>
              <a:buSzPct val="25000"/>
              <a:buNone/>
            </a:pPr>
            <a:r>
              <a:rPr lang="en-US" sz="1200" b="0" i="0" u="none" strike="noStrike" cap="none" dirty="0" err="1">
                <a:solidFill>
                  <a:schemeClr val="dk1"/>
                </a:solidFill>
                <a:latin typeface="Times"/>
                <a:ea typeface="Times"/>
                <a:cs typeface="Times"/>
                <a:sym typeface="Times"/>
              </a:rPr>
              <a:t>Dit</a:t>
            </a:r>
            <a:r>
              <a:rPr lang="en-US" sz="1200" b="0" i="0" u="none" strike="noStrike" cap="none" dirty="0">
                <a:solidFill>
                  <a:schemeClr val="dk1"/>
                </a:solidFill>
                <a:latin typeface="Times"/>
                <a:ea typeface="Times"/>
                <a:cs typeface="Times"/>
                <a:sym typeface="Times"/>
              </a:rPr>
              <a:t> is </a:t>
            </a:r>
            <a:r>
              <a:rPr lang="en-US" sz="1200" b="0" i="0" u="none" strike="noStrike" cap="none" dirty="0" err="1">
                <a:solidFill>
                  <a:schemeClr val="dk1"/>
                </a:solidFill>
                <a:latin typeface="Times"/>
                <a:ea typeface="Times"/>
                <a:cs typeface="Times"/>
                <a:sym typeface="Times"/>
              </a:rPr>
              <a:t>mooi</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symbolisch</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voor</a:t>
            </a:r>
            <a:r>
              <a:rPr lang="en-US" sz="1200" b="0" i="0" u="none" strike="noStrike" cap="none" dirty="0">
                <a:solidFill>
                  <a:schemeClr val="dk1"/>
                </a:solidFill>
                <a:latin typeface="Times"/>
                <a:ea typeface="Times"/>
                <a:cs typeface="Times"/>
                <a:sym typeface="Times"/>
              </a:rPr>
              <a:t> het </a:t>
            </a:r>
            <a:r>
              <a:rPr lang="en-US" sz="1200" b="0" i="0" u="none" strike="noStrike" cap="none" dirty="0" err="1">
                <a:solidFill>
                  <a:schemeClr val="dk1"/>
                </a:solidFill>
                <a:latin typeface="Times"/>
                <a:ea typeface="Times"/>
                <a:cs typeface="Times"/>
                <a:sym typeface="Times"/>
              </a:rPr>
              <a:t>vak</a:t>
            </a:r>
            <a:r>
              <a:rPr lang="en-US" sz="1200" b="0" i="0" u="none" strike="noStrike" cap="none" dirty="0">
                <a:solidFill>
                  <a:schemeClr val="dk1"/>
                </a:solidFill>
                <a:latin typeface="Times"/>
                <a:ea typeface="Times"/>
                <a:cs typeface="Times"/>
                <a:sym typeface="Times"/>
              </a:rPr>
              <a:t> O&amp;I. </a:t>
            </a:r>
            <a:r>
              <a:rPr lang="en-US" sz="1200" b="0" i="0" u="none" strike="noStrike" cap="none" dirty="0" err="1">
                <a:solidFill>
                  <a:schemeClr val="dk1"/>
                </a:solidFill>
                <a:latin typeface="Times"/>
                <a:ea typeface="Times"/>
                <a:cs typeface="Times"/>
                <a:sym typeface="Times"/>
              </a:rPr>
              <a:t>Als</a:t>
            </a:r>
            <a:r>
              <a:rPr lang="en-US" sz="1200" b="0" i="0" u="none" strike="noStrike" cap="none" dirty="0">
                <a:solidFill>
                  <a:schemeClr val="dk1"/>
                </a:solidFill>
                <a:latin typeface="Times"/>
                <a:ea typeface="Times"/>
                <a:cs typeface="Times"/>
                <a:sym typeface="Times"/>
              </a:rPr>
              <a:t> je </a:t>
            </a:r>
            <a:r>
              <a:rPr lang="en-US" sz="1200" b="0" i="0" u="none" strike="noStrike" cap="none" dirty="0" err="1">
                <a:solidFill>
                  <a:schemeClr val="dk1"/>
                </a:solidFill>
                <a:latin typeface="Times"/>
                <a:ea typeface="Times"/>
                <a:cs typeface="Times"/>
                <a:sym typeface="Times"/>
              </a:rPr>
              <a:t>iets</a:t>
            </a:r>
            <a:r>
              <a:rPr lang="en-US" sz="1200" b="0" i="0" u="none" strike="noStrike" cap="none" dirty="0">
                <a:solidFill>
                  <a:schemeClr val="dk1"/>
                </a:solidFill>
                <a:latin typeface="Times"/>
                <a:ea typeface="Times"/>
                <a:cs typeface="Times"/>
                <a:sym typeface="Times"/>
              </a:rPr>
              <a:t> wilt </a:t>
            </a:r>
            <a:r>
              <a:rPr lang="en-US" sz="1200" b="0" i="0" u="none" strike="noStrike" cap="none" dirty="0" err="1">
                <a:solidFill>
                  <a:schemeClr val="dk1"/>
                </a:solidFill>
                <a:latin typeface="Times"/>
                <a:ea typeface="Times"/>
                <a:cs typeface="Times"/>
                <a:sym typeface="Times"/>
              </a:rPr>
              <a:t>bereiken</a:t>
            </a:r>
            <a:r>
              <a:rPr lang="en-US" sz="1200" b="0" i="0" u="none" strike="noStrike" cap="none" dirty="0">
                <a:solidFill>
                  <a:schemeClr val="dk1"/>
                </a:solidFill>
                <a:latin typeface="Times"/>
                <a:ea typeface="Times"/>
                <a:cs typeface="Times"/>
                <a:sym typeface="Times"/>
              </a:rPr>
              <a:t> in </a:t>
            </a:r>
            <a:r>
              <a:rPr lang="en-US" sz="1200" b="0" i="0" u="none" strike="noStrike" cap="none" dirty="0" err="1">
                <a:solidFill>
                  <a:schemeClr val="dk1"/>
                </a:solidFill>
                <a:latin typeface="Times"/>
                <a:ea typeface="Times"/>
                <a:cs typeface="Times"/>
                <a:sym typeface="Times"/>
              </a:rPr>
              <a:t>een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organisatie</a:t>
            </a:r>
            <a:r>
              <a:rPr lang="en-US" sz="1200" b="0" i="0" u="none" strike="noStrike" cap="none" dirty="0">
                <a:solidFill>
                  <a:schemeClr val="dk1"/>
                </a:solidFill>
                <a:latin typeface="Times"/>
                <a:ea typeface="Times"/>
                <a:cs typeface="Times"/>
                <a:sym typeface="Times"/>
              </a:rPr>
              <a:t>, dan </a:t>
            </a:r>
            <a:r>
              <a:rPr lang="en-US" sz="1200" b="0" i="0" u="none" strike="noStrike" cap="none" dirty="0" err="1">
                <a:solidFill>
                  <a:schemeClr val="dk1"/>
                </a:solidFill>
                <a:latin typeface="Times"/>
                <a:ea typeface="Times"/>
                <a:cs typeface="Times"/>
                <a:sym typeface="Times"/>
              </a:rPr>
              <a:t>zul</a:t>
            </a:r>
            <a:r>
              <a:rPr lang="en-US" sz="1200" b="0" i="0" u="none" strike="noStrike" cap="none" dirty="0">
                <a:solidFill>
                  <a:schemeClr val="dk1"/>
                </a:solidFill>
                <a:latin typeface="Times"/>
                <a:ea typeface="Times"/>
                <a:cs typeface="Times"/>
                <a:sym typeface="Times"/>
              </a:rPr>
              <a:t> je de </a:t>
            </a:r>
            <a:r>
              <a:rPr lang="en-US" sz="1200" b="0" i="0" u="none" strike="noStrike" cap="none" dirty="0" err="1">
                <a:solidFill>
                  <a:schemeClr val="dk1"/>
                </a:solidFill>
                <a:latin typeface="Times"/>
                <a:ea typeface="Times"/>
                <a:cs typeface="Times"/>
                <a:sym typeface="Times"/>
              </a:rPr>
              <a:t>taal</a:t>
            </a:r>
            <a:r>
              <a:rPr lang="en-US" sz="1200" b="0" i="0" u="none" strike="noStrike" cap="none" dirty="0">
                <a:solidFill>
                  <a:schemeClr val="dk1"/>
                </a:solidFill>
                <a:latin typeface="Times"/>
                <a:ea typeface="Times"/>
                <a:cs typeface="Times"/>
                <a:sym typeface="Times"/>
              </a:rPr>
              <a:t> van het management </a:t>
            </a:r>
            <a:r>
              <a:rPr lang="en-US" sz="1200" b="0" i="0" u="none" strike="noStrike" cap="none" dirty="0" err="1">
                <a:solidFill>
                  <a:schemeClr val="dk1"/>
                </a:solidFill>
                <a:latin typeface="Times"/>
                <a:ea typeface="Times"/>
                <a:cs typeface="Times"/>
                <a:sym typeface="Times"/>
              </a:rPr>
              <a:t>moeten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verstaan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én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spreken</a:t>
            </a:r>
            <a:r>
              <a:rPr lang="en-US" sz="1200" b="0" i="0" u="none" strike="noStrike" cap="none" dirty="0">
                <a:solidFill>
                  <a:schemeClr val="dk1"/>
                </a:solidFill>
                <a:latin typeface="Times"/>
                <a:ea typeface="Times"/>
                <a:cs typeface="Times"/>
                <a:sym typeface="Times"/>
              </a:rPr>
              <a:t>.</a:t>
            </a:r>
          </a:p>
          <a:p>
            <a:pPr marL="0" marR="0" lvl="0" indent="0" algn="l" rtl="0">
              <a:lnSpc>
                <a:spcPct val="90000"/>
              </a:lnSpc>
              <a:spcBef>
                <a:spcPts val="360"/>
              </a:spcBef>
              <a:spcAft>
                <a:spcPts val="0"/>
              </a:spcAft>
              <a:buSzPct val="25000"/>
              <a:buNone/>
            </a:pPr>
            <a:r>
              <a:rPr lang="en-US" sz="1200" b="0" i="0" u="none" strike="noStrike" cap="none" dirty="0">
                <a:solidFill>
                  <a:schemeClr val="dk1"/>
                </a:solidFill>
                <a:latin typeface="Times"/>
                <a:ea typeface="Times"/>
                <a:cs typeface="Times"/>
                <a:sym typeface="Times"/>
              </a:rPr>
              <a:t>Ook </a:t>
            </a:r>
            <a:r>
              <a:rPr lang="en-US" sz="1200" b="0" i="0" u="none" strike="noStrike" cap="none" dirty="0" err="1">
                <a:solidFill>
                  <a:schemeClr val="dk1"/>
                </a:solidFill>
                <a:latin typeface="Times"/>
                <a:ea typeface="Times"/>
                <a:cs typeface="Times"/>
                <a:sym typeface="Times"/>
              </a:rPr>
              <a:t>moet</a:t>
            </a:r>
            <a:r>
              <a:rPr lang="en-US" sz="1200" b="0" i="0" u="none" strike="noStrike" cap="none" dirty="0">
                <a:solidFill>
                  <a:schemeClr val="dk1"/>
                </a:solidFill>
                <a:latin typeface="Times"/>
                <a:ea typeface="Times"/>
                <a:cs typeface="Times"/>
                <a:sym typeface="Times"/>
              </a:rPr>
              <a:t> je </a:t>
            </a:r>
            <a:r>
              <a:rPr lang="en-US" sz="1200" b="0" i="0" u="none" strike="noStrike" cap="none" dirty="0" err="1">
                <a:solidFill>
                  <a:schemeClr val="dk1"/>
                </a:solidFill>
                <a:latin typeface="Times"/>
                <a:ea typeface="Times"/>
                <a:cs typeface="Times"/>
                <a:sym typeface="Times"/>
              </a:rPr>
              <a:t>daarbij</a:t>
            </a:r>
            <a:r>
              <a:rPr lang="en-US" sz="1200" b="0" i="0" u="none" strike="noStrike" cap="none" dirty="0">
                <a:solidFill>
                  <a:schemeClr val="dk1"/>
                </a:solidFill>
                <a:latin typeface="Times"/>
                <a:ea typeface="Times"/>
                <a:cs typeface="Times"/>
                <a:sym typeface="Times"/>
              </a:rPr>
              <a:t> het “</a:t>
            </a:r>
            <a:r>
              <a:rPr lang="en-US" sz="1200" b="0" i="0" u="none" strike="noStrike" cap="none" dirty="0" err="1">
                <a:solidFill>
                  <a:schemeClr val="dk1"/>
                </a:solidFill>
                <a:latin typeface="Times"/>
                <a:ea typeface="Times"/>
                <a:cs typeface="Times"/>
                <a:sym typeface="Times"/>
              </a:rPr>
              <a:t>taalgevoel</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ontwikkelen</a:t>
            </a:r>
            <a:r>
              <a:rPr lang="en-US" sz="1200" b="0" i="0" u="none" strike="noStrike" cap="none" dirty="0">
                <a:solidFill>
                  <a:schemeClr val="dk1"/>
                </a:solidFill>
                <a:latin typeface="Times"/>
                <a:ea typeface="Times"/>
                <a:cs typeface="Times"/>
                <a:sym typeface="Times"/>
              </a:rPr>
              <a:t>. (“Wie </a:t>
            </a:r>
            <a:r>
              <a:rPr lang="en-US" sz="1200" b="0" i="0" u="none" strike="noStrike" cap="none" dirty="0" err="1">
                <a:solidFill>
                  <a:schemeClr val="dk1"/>
                </a:solidFill>
                <a:latin typeface="Times"/>
                <a:ea typeface="Times"/>
                <a:cs typeface="Times"/>
                <a:sym typeface="Times"/>
              </a:rPr>
              <a:t>handig</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vraagt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krijgt</a:t>
            </a:r>
            <a:r>
              <a:rPr lang="en-US" sz="1200" b="0" i="0" u="none" strike="noStrike" cap="none" dirty="0">
                <a:solidFill>
                  <a:schemeClr val="dk1"/>
                </a:solidFill>
                <a:latin typeface="Times"/>
                <a:ea typeface="Times"/>
                <a:cs typeface="Times"/>
                <a:sym typeface="Times"/>
              </a:rPr>
              <a:t> wat ‘</a:t>
            </a:r>
            <a:r>
              <a:rPr lang="en-US" sz="1200" b="0" i="0" u="none" strike="noStrike" cap="none" dirty="0" err="1">
                <a:solidFill>
                  <a:schemeClr val="dk1"/>
                </a:solidFill>
                <a:latin typeface="Times"/>
                <a:ea typeface="Times"/>
                <a:cs typeface="Times"/>
                <a:sym typeface="Times"/>
              </a:rPr>
              <a:t>ie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wil</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hebben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dat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geldt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zeker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voor</a:t>
            </a:r>
            <a:r>
              <a:rPr lang="en-US" sz="1200" b="0" i="0" u="none" strike="noStrike" cap="none" dirty="0">
                <a:solidFill>
                  <a:schemeClr val="dk1"/>
                </a:solidFill>
                <a:latin typeface="Times"/>
                <a:ea typeface="Times"/>
                <a:cs typeface="Times"/>
                <a:sym typeface="Times"/>
              </a:rPr>
              <a:t> de </a:t>
            </a:r>
            <a:r>
              <a:rPr lang="en-US" sz="1200" b="0" i="0" u="none" strike="noStrike" cap="none" dirty="0" err="1">
                <a:solidFill>
                  <a:schemeClr val="dk1"/>
                </a:solidFill>
                <a:latin typeface="Times"/>
                <a:ea typeface="Times"/>
                <a:cs typeface="Times"/>
                <a:sym typeface="Times"/>
              </a:rPr>
              <a:t>bedrijfsomgeving</a:t>
            </a:r>
            <a:r>
              <a:rPr lang="en-US" sz="1200" b="0" i="0" u="none" strike="noStrike" cap="none" dirty="0">
                <a:solidFill>
                  <a:schemeClr val="dk1"/>
                </a:solidFill>
                <a:latin typeface="Times"/>
                <a:ea typeface="Times"/>
                <a:cs typeface="Times"/>
                <a:sym typeface="Times"/>
              </a:rPr>
              <a:t>) </a:t>
            </a:r>
          </a:p>
          <a:p>
            <a:pPr marL="0" marR="0" lvl="0" indent="0" algn="l" rtl="0">
              <a:lnSpc>
                <a:spcPct val="90000"/>
              </a:lnSpc>
              <a:spcBef>
                <a:spcPts val="360"/>
              </a:spcBef>
              <a:spcAft>
                <a:spcPts val="0"/>
              </a:spcAft>
              <a:buSzPct val="25000"/>
              <a:buNone/>
            </a:pPr>
            <a:endParaRPr sz="1200" b="0" i="0" u="none" strike="noStrike" cap="none" dirty="0">
              <a:solidFill>
                <a:schemeClr val="dk1"/>
              </a:solidFill>
              <a:latin typeface="Times"/>
              <a:ea typeface="Times"/>
              <a:cs typeface="Times"/>
              <a:sym typeface="Times"/>
            </a:endParaRPr>
          </a:p>
          <a:p>
            <a:pPr marL="0" marR="0" lvl="0" indent="0" algn="l" rtl="0">
              <a:lnSpc>
                <a:spcPct val="90000"/>
              </a:lnSpc>
              <a:spcBef>
                <a:spcPts val="360"/>
              </a:spcBef>
              <a:spcAft>
                <a:spcPts val="0"/>
              </a:spcAft>
              <a:buSzPct val="25000"/>
              <a:buNone/>
            </a:pPr>
            <a:endParaRPr sz="1200" b="0" i="0" u="none" strike="noStrike" cap="none" dirty="0">
              <a:solidFill>
                <a:schemeClr val="dk1"/>
              </a:solidFill>
              <a:latin typeface="Times"/>
              <a:ea typeface="Times"/>
              <a:cs typeface="Times"/>
              <a:sym typeface="Times"/>
            </a:endParaRPr>
          </a:p>
          <a:p>
            <a:pPr marL="0" marR="0" lvl="0" indent="0" algn="l" rtl="0">
              <a:lnSpc>
                <a:spcPct val="90000"/>
              </a:lnSpc>
              <a:spcBef>
                <a:spcPts val="360"/>
              </a:spcBef>
              <a:spcAft>
                <a:spcPts val="0"/>
              </a:spcAft>
              <a:buSzPct val="25000"/>
              <a:buNone/>
            </a:pPr>
            <a:endParaRPr sz="1200" b="0" i="0" u="none" strike="noStrike" cap="none" dirty="0">
              <a:solidFill>
                <a:schemeClr val="dk1"/>
              </a:solidFill>
              <a:latin typeface="Times"/>
              <a:ea typeface="Times"/>
              <a:cs typeface="Times"/>
              <a:sym typeface="Times"/>
            </a:endParaRPr>
          </a:p>
        </p:txBody>
      </p:sp>
    </p:spTree>
    <p:extLst>
      <p:ext uri="{BB962C8B-B14F-4D97-AF65-F5344CB8AC3E}">
        <p14:creationId xmlns:p14="http://schemas.microsoft.com/office/powerpoint/2010/main" val="3738757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txBox="1">
            <a:spLocks noGrp="1"/>
          </p:cNvSpPr>
          <p:nvPr>
            <p:ph type="sldNum" idx="12"/>
          </p:nvPr>
        </p:nvSpPr>
        <p:spPr>
          <a:xfrm>
            <a:off x="5626100" y="6454775"/>
            <a:ext cx="4305300" cy="339725"/>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a:solidFill>
                  <a:schemeClr val="dk1"/>
                </a:solidFill>
                <a:latin typeface="Times"/>
                <a:ea typeface="Times"/>
                <a:cs typeface="Times"/>
                <a:sym typeface="Times"/>
              </a:rPr>
              <a:t>3</a:t>
            </a:fld>
            <a:endParaRPr lang="en-US" sz="1200" b="0">
              <a:solidFill>
                <a:schemeClr val="dk1"/>
              </a:solidFill>
              <a:latin typeface="Times"/>
              <a:ea typeface="Times"/>
              <a:cs typeface="Times"/>
              <a:sym typeface="Times"/>
            </a:endParaRPr>
          </a:p>
        </p:txBody>
      </p:sp>
      <p:sp>
        <p:nvSpPr>
          <p:cNvPr id="46" name="Shape 46"/>
          <p:cNvSpPr>
            <a:spLocks noGrp="1" noRot="1" noChangeAspect="1"/>
          </p:cNvSpPr>
          <p:nvPr>
            <p:ph type="sldImg" idx="2"/>
          </p:nvPr>
        </p:nvSpPr>
        <p:spPr>
          <a:xfrm>
            <a:off x="3073400" y="523875"/>
            <a:ext cx="3751263" cy="25479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 name="Shape 47"/>
          <p:cNvSpPr txBox="1">
            <a:spLocks noGrp="1"/>
          </p:cNvSpPr>
          <p:nvPr>
            <p:ph type="body" idx="1"/>
          </p:nvPr>
        </p:nvSpPr>
        <p:spPr>
          <a:xfrm>
            <a:off x="1323975" y="3227388"/>
            <a:ext cx="7283450" cy="305752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endParaRPr sz="1200" b="0" i="0" u="none" strike="noStrike" cap="none" dirty="0">
              <a:solidFill>
                <a:schemeClr val="dk1"/>
              </a:solidFill>
              <a:latin typeface="Times"/>
              <a:ea typeface="Times"/>
              <a:cs typeface="Times"/>
              <a:sym typeface="Times"/>
            </a:endParaRPr>
          </a:p>
          <a:p>
            <a:pPr marL="0" marR="0" lvl="0" indent="0" algn="l" rtl="0">
              <a:spcBef>
                <a:spcPts val="360"/>
              </a:spcBef>
              <a:spcAft>
                <a:spcPts val="0"/>
              </a:spcAft>
              <a:buSzPct val="25000"/>
              <a:buNone/>
            </a:pPr>
            <a:r>
              <a:rPr lang="en-US" sz="1200" b="0" i="0" u="none" strike="noStrike" cap="none" dirty="0" err="1">
                <a:solidFill>
                  <a:schemeClr val="dk1"/>
                </a:solidFill>
                <a:latin typeface="Times"/>
                <a:ea typeface="Times"/>
                <a:cs typeface="Times"/>
                <a:sym typeface="Times"/>
              </a:rPr>
              <a:t>Belang</a:t>
            </a:r>
            <a:r>
              <a:rPr lang="en-US" sz="1200" b="0" i="0" u="none" strike="noStrike" cap="none" dirty="0">
                <a:solidFill>
                  <a:schemeClr val="dk1"/>
                </a:solidFill>
                <a:latin typeface="Times"/>
                <a:ea typeface="Times"/>
                <a:cs typeface="Times"/>
                <a:sym typeface="Times"/>
              </a:rPr>
              <a:t> O&amp;I 1? =&gt; </a:t>
            </a:r>
            <a:r>
              <a:rPr lang="en-US" sz="1200" b="0" i="0" u="none" strike="noStrike" cap="none" dirty="0" err="1">
                <a:solidFill>
                  <a:schemeClr val="dk1"/>
                </a:solidFill>
                <a:latin typeface="Times"/>
                <a:ea typeface="Times"/>
                <a:cs typeface="Times"/>
                <a:sym typeface="Times"/>
              </a:rPr>
              <a:t>roept</a:t>
            </a:r>
            <a:r>
              <a:rPr lang="en-US" sz="1200" b="0" i="0" u="none" strike="noStrike" cap="none" dirty="0">
                <a:solidFill>
                  <a:schemeClr val="dk1"/>
                </a:solidFill>
                <a:latin typeface="Times"/>
                <a:ea typeface="Times"/>
                <a:cs typeface="Times"/>
                <a:sym typeface="Times"/>
              </a:rPr>
              <a:t> u maar.. (</a:t>
            </a:r>
            <a:r>
              <a:rPr lang="en-US" sz="1200" b="0" i="0" u="none" strike="noStrike" cap="none" dirty="0" err="1">
                <a:solidFill>
                  <a:schemeClr val="dk1"/>
                </a:solidFill>
                <a:latin typeface="Times"/>
                <a:ea typeface="Times"/>
                <a:cs typeface="Times"/>
                <a:sym typeface="Times"/>
              </a:rPr>
              <a:t>gesprekspartner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kunnen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zijn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goede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bedrijfsbeslissingen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kunnen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nemen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beleid</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beter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kunnen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begrijpen</a:t>
            </a:r>
            <a:r>
              <a:rPr lang="en-US" sz="1200" b="0" i="0" u="none" strike="noStrike" cap="none" dirty="0">
                <a:solidFill>
                  <a:schemeClr val="dk1"/>
                </a:solidFill>
                <a:latin typeface="Times"/>
                <a:ea typeface="Times"/>
                <a:cs typeface="Times"/>
                <a:sym typeface="Times"/>
              </a:rPr>
              <a:t>, etc.)</a:t>
            </a:r>
          </a:p>
          <a:p>
            <a:pPr marL="0" marR="0" lvl="0" indent="0" algn="l" rtl="0">
              <a:spcBef>
                <a:spcPts val="360"/>
              </a:spcBef>
              <a:spcAft>
                <a:spcPts val="0"/>
              </a:spcAft>
              <a:buSzPct val="25000"/>
              <a:buNone/>
            </a:pPr>
            <a:endParaRPr sz="1200" b="0" i="0" u="none" strike="noStrike" cap="none" dirty="0">
              <a:solidFill>
                <a:schemeClr val="dk1"/>
              </a:solidFill>
              <a:latin typeface="Times"/>
              <a:ea typeface="Times"/>
              <a:cs typeface="Times"/>
              <a:sym typeface="Times"/>
            </a:endParaRPr>
          </a:p>
          <a:p>
            <a:pPr marL="0" marR="0" lvl="0" indent="0" algn="l" rtl="0">
              <a:spcBef>
                <a:spcPts val="360"/>
              </a:spcBef>
              <a:spcAft>
                <a:spcPts val="0"/>
              </a:spcAft>
              <a:buSzPct val="25000"/>
              <a:buNone/>
            </a:pPr>
            <a:r>
              <a:rPr lang="en-US" sz="1200" b="0" i="0" u="none" strike="noStrike" cap="none" dirty="0" err="1">
                <a:solidFill>
                  <a:schemeClr val="dk1"/>
                </a:solidFill>
                <a:latin typeface="Times"/>
                <a:ea typeface="Times"/>
                <a:cs typeface="Times"/>
                <a:sym typeface="Times"/>
              </a:rPr>
              <a:t>Voor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wie</a:t>
            </a:r>
            <a:r>
              <a:rPr lang="en-US" sz="1200" b="0" i="0" u="none" strike="noStrike" cap="none" dirty="0">
                <a:solidFill>
                  <a:schemeClr val="dk1"/>
                </a:solidFill>
                <a:latin typeface="Times"/>
                <a:ea typeface="Times"/>
                <a:cs typeface="Times"/>
                <a:sym typeface="Times"/>
              </a:rPr>
              <a:t> is </a:t>
            </a:r>
            <a:r>
              <a:rPr lang="en-US" sz="1200" b="0" i="0" u="none" strike="noStrike" cap="none" dirty="0" err="1">
                <a:solidFill>
                  <a:schemeClr val="dk1"/>
                </a:solidFill>
                <a:latin typeface="Times"/>
                <a:ea typeface="Times"/>
                <a:cs typeface="Times"/>
                <a:sym typeface="Times"/>
              </a:rPr>
              <a:t>kennis</a:t>
            </a:r>
            <a:r>
              <a:rPr lang="en-US" sz="1200" b="0" i="0" u="none" strike="noStrike" cap="none" dirty="0">
                <a:solidFill>
                  <a:schemeClr val="dk1"/>
                </a:solidFill>
                <a:latin typeface="Times"/>
                <a:ea typeface="Times"/>
                <a:cs typeface="Times"/>
                <a:sym typeface="Times"/>
              </a:rPr>
              <a:t> van O&amp;I </a:t>
            </a:r>
            <a:r>
              <a:rPr lang="en-US" sz="1200" b="0" i="0" u="none" strike="noStrike" cap="none" dirty="0" err="1">
                <a:solidFill>
                  <a:schemeClr val="dk1"/>
                </a:solidFill>
                <a:latin typeface="Times"/>
                <a:ea typeface="Times"/>
                <a:cs typeface="Times"/>
                <a:sym typeface="Times"/>
              </a:rPr>
              <a:t>zinvol</a:t>
            </a:r>
            <a:r>
              <a:rPr lang="en-US" sz="1200" b="0" i="0" u="none" strike="noStrike" cap="none" dirty="0">
                <a:solidFill>
                  <a:schemeClr val="dk1"/>
                </a:solidFill>
                <a:latin typeface="Times"/>
                <a:ea typeface="Times"/>
                <a:cs typeface="Times"/>
                <a:sym typeface="Times"/>
              </a:rPr>
              <a:t>? =&gt; </a:t>
            </a:r>
            <a:r>
              <a:rPr lang="en-US" sz="1200" b="0" i="0" u="none" strike="noStrike" cap="none" dirty="0" err="1">
                <a:solidFill>
                  <a:schemeClr val="dk1"/>
                </a:solidFill>
                <a:latin typeface="Times"/>
                <a:ea typeface="Times"/>
                <a:cs typeface="Times"/>
                <a:sym typeface="Times"/>
              </a:rPr>
              <a:t>voor</a:t>
            </a:r>
            <a:r>
              <a:rPr lang="en-US" sz="1200" b="0" i="0" u="none" strike="noStrike" cap="none" dirty="0">
                <a:solidFill>
                  <a:schemeClr val="dk1"/>
                </a:solidFill>
                <a:latin typeface="Times"/>
                <a:ea typeface="Times"/>
                <a:cs typeface="Times"/>
                <a:sym typeface="Times"/>
              </a:rPr>
              <a:t> je baas?, </a:t>
            </a:r>
            <a:r>
              <a:rPr lang="en-US" sz="1200" b="0" i="0" u="none" strike="noStrike" cap="none" dirty="0" err="1">
                <a:solidFill>
                  <a:schemeClr val="dk1"/>
                </a:solidFill>
                <a:latin typeface="Times"/>
                <a:ea typeface="Times"/>
                <a:cs typeface="Times"/>
                <a:sym typeface="Times"/>
              </a:rPr>
              <a:t>voor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jou</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voor</a:t>
            </a:r>
            <a:r>
              <a:rPr lang="en-US" sz="1200" b="0" i="0" u="none" strike="noStrike" cap="none" dirty="0">
                <a:solidFill>
                  <a:schemeClr val="dk1"/>
                </a:solidFill>
                <a:latin typeface="Times"/>
                <a:ea typeface="Times"/>
                <a:cs typeface="Times"/>
                <a:sym typeface="Times"/>
              </a:rPr>
              <a:t> de </a:t>
            </a:r>
            <a:r>
              <a:rPr lang="en-US" sz="1200" b="0" i="0" u="none" strike="noStrike" cap="none" dirty="0" err="1">
                <a:solidFill>
                  <a:schemeClr val="dk1"/>
                </a:solidFill>
                <a:latin typeface="Times"/>
                <a:ea typeface="Times"/>
                <a:cs typeface="Times"/>
                <a:sym typeface="Times"/>
              </a:rPr>
              <a:t>collega’s</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waar</a:t>
            </a:r>
            <a:r>
              <a:rPr lang="en-US" sz="1200" b="0" i="0" u="none" strike="noStrike" cap="none" dirty="0">
                <a:solidFill>
                  <a:schemeClr val="dk1"/>
                </a:solidFill>
                <a:latin typeface="Times"/>
                <a:ea typeface="Times"/>
                <a:cs typeface="Times"/>
                <a:sym typeface="Times"/>
              </a:rPr>
              <a:t> je </a:t>
            </a:r>
            <a:r>
              <a:rPr lang="en-US" sz="1200" b="0" i="0" u="none" strike="noStrike" cap="none" dirty="0" err="1">
                <a:solidFill>
                  <a:schemeClr val="dk1"/>
                </a:solidFill>
                <a:latin typeface="Times"/>
                <a:ea typeface="Times"/>
                <a:cs typeface="Times"/>
                <a:sym typeface="Times"/>
              </a:rPr>
              <a:t>mee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moet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samenwerken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Zeker</a:t>
            </a:r>
            <a:r>
              <a:rPr lang="en-US" sz="1200" b="0" i="0" u="none" strike="noStrike" cap="none" dirty="0">
                <a:solidFill>
                  <a:schemeClr val="dk1"/>
                </a:solidFill>
                <a:latin typeface="Times"/>
                <a:ea typeface="Times"/>
                <a:cs typeface="Times"/>
                <a:sym typeface="Times"/>
              </a:rPr>
              <a:t>, maar </a:t>
            </a:r>
            <a:r>
              <a:rPr lang="en-US" sz="1200" b="0" i="0" u="none" strike="noStrike" cap="none" dirty="0" err="1">
                <a:solidFill>
                  <a:schemeClr val="dk1"/>
                </a:solidFill>
                <a:latin typeface="Times"/>
                <a:ea typeface="Times"/>
                <a:cs typeface="Times"/>
                <a:sym typeface="Times"/>
              </a:rPr>
              <a:t>niet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persé</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voor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iedereen</a:t>
            </a:r>
            <a:r>
              <a:rPr lang="en-US" sz="1200" b="0" i="0" u="none" strike="noStrike" cap="none" dirty="0">
                <a:solidFill>
                  <a:schemeClr val="dk1"/>
                </a:solidFill>
                <a:latin typeface="Times"/>
                <a:ea typeface="Times"/>
                <a:cs typeface="Times"/>
                <a:sym typeface="Times"/>
              </a:rPr>
              <a:t>…</a:t>
            </a:r>
          </a:p>
          <a:p>
            <a:pPr marL="0" marR="0" lvl="0" indent="0" algn="l" rtl="0">
              <a:spcBef>
                <a:spcPts val="360"/>
              </a:spcBef>
              <a:spcAft>
                <a:spcPts val="0"/>
              </a:spcAft>
              <a:buSzPct val="25000"/>
              <a:buNone/>
            </a:pPr>
            <a:endParaRPr sz="1200" b="0" i="0" u="none" strike="noStrike" cap="none" dirty="0">
              <a:solidFill>
                <a:schemeClr val="dk1"/>
              </a:solidFill>
              <a:latin typeface="Times"/>
              <a:ea typeface="Times"/>
              <a:cs typeface="Times"/>
              <a:sym typeface="Times"/>
            </a:endParaRPr>
          </a:p>
          <a:p>
            <a:pPr marL="0" marR="0" lvl="0" indent="0" algn="l" rtl="0">
              <a:spcBef>
                <a:spcPts val="360"/>
              </a:spcBef>
              <a:spcAft>
                <a:spcPts val="0"/>
              </a:spcAft>
              <a:buSzPct val="25000"/>
              <a:buNone/>
            </a:pPr>
            <a:r>
              <a:rPr lang="en-US" sz="1200" b="0" i="0" u="none" strike="noStrike" cap="none" dirty="0" err="1">
                <a:solidFill>
                  <a:schemeClr val="dk1"/>
                </a:solidFill>
                <a:latin typeface="Times"/>
                <a:ea typeface="Times"/>
                <a:cs typeface="Times"/>
                <a:sym typeface="Times"/>
              </a:rPr>
              <a:t>Als</a:t>
            </a:r>
            <a:r>
              <a:rPr lang="en-US" sz="1200" b="0" i="0" u="none" strike="noStrike" cap="none" dirty="0">
                <a:solidFill>
                  <a:schemeClr val="dk1"/>
                </a:solidFill>
                <a:latin typeface="Times"/>
                <a:ea typeface="Times"/>
                <a:cs typeface="Times"/>
                <a:sym typeface="Times"/>
              </a:rPr>
              <a:t> je de </a:t>
            </a:r>
            <a:r>
              <a:rPr lang="en-US" sz="1200" b="0" i="0" u="none" strike="noStrike" cap="none" dirty="0" err="1">
                <a:solidFill>
                  <a:schemeClr val="dk1"/>
                </a:solidFill>
                <a:latin typeface="Times"/>
                <a:ea typeface="Times"/>
                <a:cs typeface="Times"/>
                <a:sym typeface="Times"/>
              </a:rPr>
              <a:t>foto</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tevoorschijn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klikt</a:t>
            </a:r>
            <a:r>
              <a:rPr lang="en-US" sz="1200" b="0" i="0" u="none" strike="noStrike" cap="none" dirty="0">
                <a:solidFill>
                  <a:schemeClr val="dk1"/>
                </a:solidFill>
                <a:latin typeface="Times"/>
                <a:ea typeface="Times"/>
                <a:cs typeface="Times"/>
                <a:sym typeface="Times"/>
              </a:rPr>
              <a:t>:</a:t>
            </a:r>
          </a:p>
          <a:p>
            <a:pPr marL="0" marR="0" lvl="0" indent="0" algn="l" rtl="0">
              <a:spcBef>
                <a:spcPts val="360"/>
              </a:spcBef>
              <a:spcAft>
                <a:spcPts val="0"/>
              </a:spcAft>
              <a:buSzPct val="25000"/>
              <a:buNone/>
            </a:pPr>
            <a:r>
              <a:rPr lang="en-US" sz="1200" b="0" i="0" u="none" strike="noStrike" cap="none" dirty="0">
                <a:solidFill>
                  <a:schemeClr val="dk1"/>
                </a:solidFill>
                <a:latin typeface="Times"/>
                <a:ea typeface="Times"/>
                <a:cs typeface="Times"/>
                <a:sym typeface="Times"/>
              </a:rPr>
              <a:t>Wie </a:t>
            </a:r>
            <a:r>
              <a:rPr lang="en-US" sz="1200" b="0" i="0" u="none" strike="noStrike" cap="none" dirty="0" err="1">
                <a:solidFill>
                  <a:schemeClr val="dk1"/>
                </a:solidFill>
                <a:latin typeface="Times"/>
                <a:ea typeface="Times"/>
                <a:cs typeface="Times"/>
                <a:sym typeface="Times"/>
              </a:rPr>
              <a:t>weet</a:t>
            </a:r>
            <a:r>
              <a:rPr lang="en-US" sz="1200" b="0" i="0" u="none" strike="noStrike" cap="none" dirty="0">
                <a:solidFill>
                  <a:schemeClr val="dk1"/>
                </a:solidFill>
                <a:latin typeface="Times"/>
                <a:ea typeface="Times"/>
                <a:cs typeface="Times"/>
                <a:sym typeface="Times"/>
              </a:rPr>
              <a:t> wat </a:t>
            </a:r>
            <a:r>
              <a:rPr lang="en-US" sz="1200" b="0" i="0" u="none" strike="noStrike" cap="none" dirty="0" err="1">
                <a:solidFill>
                  <a:schemeClr val="dk1"/>
                </a:solidFill>
                <a:latin typeface="Times"/>
                <a:ea typeface="Times"/>
                <a:cs typeface="Times"/>
                <a:sym typeface="Times"/>
              </a:rPr>
              <a:t>voor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beest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dit</a:t>
            </a:r>
            <a:r>
              <a:rPr lang="en-US" sz="1200" b="0" i="0" u="none" strike="noStrike" cap="none" dirty="0">
                <a:solidFill>
                  <a:schemeClr val="dk1"/>
                </a:solidFill>
                <a:latin typeface="Times"/>
                <a:ea typeface="Times"/>
                <a:cs typeface="Times"/>
                <a:sym typeface="Times"/>
              </a:rPr>
              <a:t> is? =&gt; </a:t>
            </a:r>
            <a:r>
              <a:rPr lang="en-US" sz="1200" b="0" i="0" u="none" strike="noStrike" cap="none" dirty="0" err="1">
                <a:solidFill>
                  <a:schemeClr val="dk1"/>
                </a:solidFill>
                <a:latin typeface="Times"/>
                <a:ea typeface="Times"/>
                <a:cs typeface="Times"/>
                <a:sym typeface="Times"/>
              </a:rPr>
              <a:t>een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Siberische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tijger</a:t>
            </a:r>
            <a:r>
              <a:rPr lang="en-US" sz="1200" b="0" i="0" u="none" strike="noStrike" cap="none" dirty="0">
                <a:solidFill>
                  <a:schemeClr val="dk1"/>
                </a:solidFill>
                <a:latin typeface="Times"/>
                <a:ea typeface="Times"/>
                <a:cs typeface="Times"/>
                <a:sym typeface="Times"/>
              </a:rPr>
              <a:t> met </a:t>
            </a:r>
            <a:r>
              <a:rPr lang="en-US" sz="1200" b="0" i="0" u="none" strike="noStrike" cap="none" dirty="0" err="1">
                <a:solidFill>
                  <a:schemeClr val="dk1"/>
                </a:solidFill>
                <a:latin typeface="Times"/>
                <a:ea typeface="Times"/>
                <a:cs typeface="Times"/>
                <a:sym typeface="Times"/>
              </a:rPr>
              <a:t>flinke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honger</a:t>
            </a:r>
            <a:r>
              <a:rPr lang="en-US" sz="1200" b="0" i="0" u="none" strike="noStrike" cap="none" dirty="0">
                <a:solidFill>
                  <a:schemeClr val="dk1"/>
                </a:solidFill>
                <a:latin typeface="Times"/>
                <a:ea typeface="Times"/>
                <a:cs typeface="Times"/>
                <a:sym typeface="Times"/>
              </a:rPr>
              <a:t>.</a:t>
            </a:r>
          </a:p>
          <a:p>
            <a:pPr marL="0" marR="0" lvl="0" indent="0" algn="l" rtl="0">
              <a:spcBef>
                <a:spcPts val="360"/>
              </a:spcBef>
              <a:spcAft>
                <a:spcPts val="0"/>
              </a:spcAft>
              <a:buSzPct val="25000"/>
              <a:buNone/>
            </a:pPr>
            <a:r>
              <a:rPr lang="en-US" sz="1200" b="0" i="0" u="none" strike="noStrike" cap="none" dirty="0" err="1">
                <a:solidFill>
                  <a:schemeClr val="dk1"/>
                </a:solidFill>
                <a:latin typeface="Times"/>
                <a:ea typeface="Times"/>
                <a:cs typeface="Times"/>
                <a:sym typeface="Times"/>
              </a:rPr>
              <a:t>Waarom</a:t>
            </a:r>
            <a:r>
              <a:rPr lang="en-US" sz="1200" b="0" i="0" u="none" strike="noStrike" cap="none" dirty="0">
                <a:solidFill>
                  <a:schemeClr val="dk1"/>
                </a:solidFill>
                <a:latin typeface="Times"/>
                <a:ea typeface="Times"/>
                <a:cs typeface="Times"/>
                <a:sym typeface="Times"/>
              </a:rPr>
              <a:t> is O&amp;I </a:t>
            </a:r>
            <a:r>
              <a:rPr lang="en-US" sz="1200" b="0" i="0" u="none" strike="noStrike" cap="none" dirty="0" err="1">
                <a:solidFill>
                  <a:schemeClr val="dk1"/>
                </a:solidFill>
                <a:latin typeface="Times"/>
                <a:ea typeface="Times"/>
                <a:cs typeface="Times"/>
                <a:sym typeface="Times"/>
              </a:rPr>
              <a:t>niet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echt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zinvol</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voor</a:t>
            </a:r>
            <a:r>
              <a:rPr lang="en-US" sz="1200" b="0" i="0" u="none" strike="noStrike" cap="none" dirty="0">
                <a:solidFill>
                  <a:schemeClr val="dk1"/>
                </a:solidFill>
                <a:latin typeface="Times"/>
                <a:ea typeface="Times"/>
                <a:cs typeface="Times"/>
                <a:sym typeface="Times"/>
              </a:rPr>
              <a:t> de </a:t>
            </a:r>
            <a:r>
              <a:rPr lang="en-US" sz="1200" b="0" i="0" u="none" strike="noStrike" cap="none" dirty="0" err="1">
                <a:solidFill>
                  <a:schemeClr val="dk1"/>
                </a:solidFill>
                <a:latin typeface="Times"/>
                <a:ea typeface="Times"/>
                <a:cs typeface="Times"/>
                <a:sym typeface="Times"/>
              </a:rPr>
              <a:t>Siberische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tijger</a:t>
            </a:r>
            <a:r>
              <a:rPr lang="en-US" sz="1200" b="0" i="0" u="none" strike="noStrike" cap="none" dirty="0">
                <a:solidFill>
                  <a:schemeClr val="dk1"/>
                </a:solidFill>
                <a:latin typeface="Times"/>
                <a:ea typeface="Times"/>
                <a:cs typeface="Times"/>
                <a:sym typeface="Times"/>
              </a:rPr>
              <a:t>? =&gt; het is </a:t>
            </a:r>
            <a:r>
              <a:rPr lang="en-US" sz="1200" b="0" i="0" u="none" strike="noStrike" cap="none" dirty="0" err="1">
                <a:solidFill>
                  <a:schemeClr val="dk1"/>
                </a:solidFill>
                <a:latin typeface="Times"/>
                <a:ea typeface="Times"/>
                <a:cs typeface="Times"/>
                <a:sym typeface="Times"/>
              </a:rPr>
              <a:t>een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solitair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dier</a:t>
            </a:r>
            <a:r>
              <a:rPr lang="en-US" sz="1200" b="0" i="0" u="none" strike="noStrike" cap="none" dirty="0">
                <a:solidFill>
                  <a:schemeClr val="dk1"/>
                </a:solidFill>
                <a:latin typeface="Times"/>
                <a:ea typeface="Times"/>
                <a:cs typeface="Times"/>
                <a:sym typeface="Times"/>
              </a:rPr>
              <a:t>. De </a:t>
            </a:r>
            <a:r>
              <a:rPr lang="en-US" sz="1200" b="0" i="0" u="none" strike="noStrike" cap="none" dirty="0" err="1">
                <a:solidFill>
                  <a:schemeClr val="dk1"/>
                </a:solidFill>
                <a:latin typeface="Times"/>
                <a:ea typeface="Times"/>
                <a:cs typeface="Times"/>
                <a:sym typeface="Times"/>
              </a:rPr>
              <a:t>Siberische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tijger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werkt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alleen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af</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en</a:t>
            </a:r>
            <a:r>
              <a:rPr lang="en-US" sz="1200" b="0" i="0" u="none" strike="noStrike" cap="none" dirty="0">
                <a:solidFill>
                  <a:schemeClr val="dk1"/>
                </a:solidFill>
                <a:latin typeface="Times"/>
                <a:ea typeface="Times"/>
                <a:cs typeface="Times"/>
                <a:sym typeface="Times"/>
              </a:rPr>
              <a:t> toe </a:t>
            </a:r>
            <a:r>
              <a:rPr lang="en-US" sz="1200" b="0" i="0" u="none" strike="noStrike" cap="none" dirty="0" err="1">
                <a:solidFill>
                  <a:schemeClr val="dk1"/>
                </a:solidFill>
                <a:latin typeface="Times"/>
                <a:ea typeface="Times"/>
                <a:cs typeface="Times"/>
                <a:sym typeface="Times"/>
              </a:rPr>
              <a:t>intensief</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kortstondig</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samen</a:t>
            </a:r>
            <a:r>
              <a:rPr lang="en-US" sz="1200" b="0" i="0" u="none" strike="noStrike" cap="none" dirty="0">
                <a:solidFill>
                  <a:schemeClr val="dk1"/>
                </a:solidFill>
                <a:latin typeface="Times"/>
                <a:ea typeface="Times"/>
                <a:cs typeface="Times"/>
                <a:sym typeface="Times"/>
              </a:rPr>
              <a:t> met </a:t>
            </a:r>
            <a:r>
              <a:rPr lang="en-US" sz="1200" b="0" i="0" u="none" strike="noStrike" cap="none" dirty="0" err="1">
                <a:solidFill>
                  <a:schemeClr val="dk1"/>
                </a:solidFill>
                <a:latin typeface="Times"/>
                <a:ea typeface="Times"/>
                <a:cs typeface="Times"/>
                <a:sym typeface="Times"/>
              </a:rPr>
              <a:t>een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Siberische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tijgerin</a:t>
            </a:r>
            <a:r>
              <a:rPr lang="en-US" sz="1200" b="0" i="0" u="none" strike="noStrike" cap="none" dirty="0">
                <a:solidFill>
                  <a:schemeClr val="dk1"/>
                </a:solidFill>
                <a:latin typeface="Times"/>
                <a:ea typeface="Times"/>
                <a:cs typeface="Times"/>
                <a:sym typeface="Times"/>
              </a:rPr>
              <a:t>, maar </a:t>
            </a:r>
            <a:r>
              <a:rPr lang="en-US" sz="1200" b="0" i="0" u="none" strike="noStrike" cap="none" dirty="0" err="1">
                <a:solidFill>
                  <a:schemeClr val="dk1"/>
                </a:solidFill>
                <a:latin typeface="Times"/>
                <a:ea typeface="Times"/>
                <a:cs typeface="Times"/>
                <a:sym typeface="Times"/>
              </a:rPr>
              <a:t>dat</a:t>
            </a:r>
            <a:r>
              <a:rPr lang="en-US" sz="1200" b="0" i="0" u="none" strike="noStrike" cap="none" dirty="0">
                <a:solidFill>
                  <a:schemeClr val="dk1"/>
                </a:solidFill>
                <a:latin typeface="Times"/>
                <a:ea typeface="Times"/>
                <a:cs typeface="Times"/>
                <a:sym typeface="Times"/>
              </a:rPr>
              <a:t> is </a:t>
            </a:r>
            <a:r>
              <a:rPr lang="en-US" sz="1200" b="0" i="0" u="none" strike="noStrike" cap="none" dirty="0" err="1">
                <a:solidFill>
                  <a:schemeClr val="dk1"/>
                </a:solidFill>
                <a:latin typeface="Times"/>
                <a:ea typeface="Times"/>
                <a:cs typeface="Times"/>
                <a:sym typeface="Times"/>
              </a:rPr>
              <a:t>alles</a:t>
            </a:r>
            <a:r>
              <a:rPr lang="en-US" sz="1200" b="0" i="0" u="none" strike="noStrike" cap="none" dirty="0">
                <a:solidFill>
                  <a:schemeClr val="dk1"/>
                </a:solidFill>
                <a:latin typeface="Times"/>
                <a:ea typeface="Times"/>
                <a:cs typeface="Times"/>
                <a:sym typeface="Times"/>
              </a:rPr>
              <a:t>…</a:t>
            </a:r>
          </a:p>
          <a:p>
            <a:pPr marL="0" marR="0" lvl="0" indent="0" algn="l" rtl="0">
              <a:spcBef>
                <a:spcPts val="360"/>
              </a:spcBef>
              <a:spcAft>
                <a:spcPts val="0"/>
              </a:spcAft>
              <a:buSzPct val="25000"/>
              <a:buNone/>
            </a:pPr>
            <a:endParaRPr sz="1200" b="0" i="0" u="none" strike="noStrike" cap="none" dirty="0">
              <a:solidFill>
                <a:schemeClr val="dk1"/>
              </a:solidFill>
              <a:latin typeface="Times"/>
              <a:ea typeface="Times"/>
              <a:cs typeface="Times"/>
              <a:sym typeface="Time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5626100" y="6454775"/>
            <a:ext cx="4305300" cy="339725"/>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a:solidFill>
                  <a:schemeClr val="dk1"/>
                </a:solidFill>
                <a:latin typeface="Times"/>
                <a:ea typeface="Times"/>
                <a:cs typeface="Times"/>
                <a:sym typeface="Times"/>
              </a:rPr>
              <a:t>4</a:t>
            </a:fld>
            <a:endParaRPr lang="en-US" sz="1200" b="0">
              <a:solidFill>
                <a:schemeClr val="dk1"/>
              </a:solidFill>
              <a:latin typeface="Times"/>
              <a:ea typeface="Times"/>
              <a:cs typeface="Times"/>
              <a:sym typeface="Times"/>
            </a:endParaRPr>
          </a:p>
        </p:txBody>
      </p:sp>
      <p:sp>
        <p:nvSpPr>
          <p:cNvPr id="55" name="Shape 55"/>
          <p:cNvSpPr>
            <a:spLocks noGrp="1" noRot="1" noChangeAspect="1"/>
          </p:cNvSpPr>
          <p:nvPr>
            <p:ph type="sldImg" idx="2"/>
          </p:nvPr>
        </p:nvSpPr>
        <p:spPr>
          <a:xfrm>
            <a:off x="3073400" y="523875"/>
            <a:ext cx="3751263" cy="25479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 name="Shape 56"/>
          <p:cNvSpPr txBox="1">
            <a:spLocks noGrp="1"/>
          </p:cNvSpPr>
          <p:nvPr>
            <p:ph type="body" idx="1"/>
          </p:nvPr>
        </p:nvSpPr>
        <p:spPr>
          <a:xfrm>
            <a:off x="1323975" y="3227388"/>
            <a:ext cx="7283450" cy="305752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Times"/>
                <a:ea typeface="Times"/>
                <a:cs typeface="Times"/>
                <a:sym typeface="Times"/>
              </a:rPr>
              <a:t>Wat zijn dit voor dieren? =&gt; Wolven met een stevige trek en een bizon met pech.</a:t>
            </a:r>
          </a:p>
          <a:p>
            <a:pPr marL="0" marR="0" lvl="0" indent="0" algn="l" rtl="0">
              <a:spcBef>
                <a:spcPts val="360"/>
              </a:spcBef>
              <a:spcAft>
                <a:spcPts val="0"/>
              </a:spcAft>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360"/>
              </a:spcBef>
              <a:spcAft>
                <a:spcPts val="0"/>
              </a:spcAft>
              <a:buSzPct val="25000"/>
              <a:buNone/>
            </a:pPr>
            <a:r>
              <a:rPr lang="en-US" sz="1200" b="0" i="0" u="none" strike="noStrike" cap="none">
                <a:solidFill>
                  <a:schemeClr val="dk1"/>
                </a:solidFill>
                <a:latin typeface="Times"/>
                <a:ea typeface="Times"/>
                <a:cs typeface="Times"/>
                <a:sym typeface="Times"/>
              </a:rPr>
              <a:t>Waarom is O&amp;M voor wolven wél een zinvol vak? =&gt; omdat ze intensief moeten samenwerken voor het bereiken van hun (strategische) doelen.</a:t>
            </a:r>
          </a:p>
          <a:p>
            <a:pPr marL="0" marR="0" lvl="0" indent="0" algn="l" rtl="0">
              <a:spcBef>
                <a:spcPts val="360"/>
              </a:spcBef>
              <a:spcAft>
                <a:spcPts val="0"/>
              </a:spcAft>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360"/>
              </a:spcBef>
              <a:spcAft>
                <a:spcPts val="0"/>
              </a:spcAft>
              <a:buSzPct val="25000"/>
              <a:buNone/>
            </a:pPr>
            <a:r>
              <a:rPr lang="en-US" sz="1200" b="0" i="0" u="none" strike="noStrike" cap="none">
                <a:solidFill>
                  <a:schemeClr val="dk1"/>
                </a:solidFill>
                <a:latin typeface="Times"/>
                <a:ea typeface="Times"/>
                <a:cs typeface="Times"/>
                <a:sym typeface="Times"/>
              </a:rPr>
              <a:t>Wat organiseren en managen deze wolven met elkaar? Hoe doen ze dat?</a:t>
            </a:r>
          </a:p>
          <a:p>
            <a:pPr marL="0" marR="0" lvl="0" indent="0" algn="l" rtl="0">
              <a:spcBef>
                <a:spcPts val="360"/>
              </a:spcBef>
              <a:spcAft>
                <a:spcPts val="0"/>
              </a:spcAft>
              <a:buClr>
                <a:schemeClr val="dk1"/>
              </a:buClr>
              <a:buSzPct val="100000"/>
              <a:buFont typeface="Noto Sans Symbols"/>
              <a:buChar char="⇒"/>
            </a:pPr>
            <a:r>
              <a:rPr lang="en-US" sz="1200" b="0" i="0" u="none" strike="noStrike" cap="none">
                <a:solidFill>
                  <a:schemeClr val="dk1"/>
                </a:solidFill>
                <a:latin typeface="Times"/>
                <a:ea typeface="Times"/>
                <a:cs typeface="Times"/>
                <a:sym typeface="Times"/>
              </a:rPr>
              <a:t>Ze werken samen om een bizon op te sporen, af te matten en te doden om zelf te kunnen overleven. </a:t>
            </a:r>
          </a:p>
          <a:p>
            <a:pPr marL="0" marR="0" lvl="0" indent="0" algn="l" rtl="0">
              <a:spcBef>
                <a:spcPts val="360"/>
              </a:spcBef>
              <a:spcAft>
                <a:spcPts val="0"/>
              </a:spcAft>
              <a:buClr>
                <a:schemeClr val="dk1"/>
              </a:buClr>
              <a:buSzPct val="100000"/>
              <a:buFont typeface="Noto Sans Symbols"/>
              <a:buChar char="⇒"/>
            </a:pPr>
            <a:r>
              <a:rPr lang="en-US" sz="1200" b="0" i="0" u="none" strike="noStrike" cap="none">
                <a:solidFill>
                  <a:schemeClr val="dk1"/>
                </a:solidFill>
                <a:latin typeface="Times"/>
                <a:ea typeface="Times"/>
                <a:cs typeface="Times"/>
                <a:sym typeface="Times"/>
              </a:rPr>
              <a:t> Ze hebben op één of ander manier afspraken gemaakt en taken verdeeld Sommigen jagen op de linkerflank, sommigen op de rechterflank, sommigen achter. Sommige wolven leiden de bizon af, sommigen vallen van de andere kant aan. Één wolf is de leider die er op toeziet dat iedereen zijn taken goed uitvoert</a:t>
            </a:r>
          </a:p>
          <a:p>
            <a:pPr marL="0" marR="0" lvl="0" indent="0" algn="l" rtl="0">
              <a:spcBef>
                <a:spcPts val="360"/>
              </a:spcBef>
              <a:spcAft>
                <a:spcPts val="0"/>
              </a:spcAft>
              <a:buClr>
                <a:schemeClr val="dk1"/>
              </a:buClr>
              <a:buSzPct val="100000"/>
              <a:buFont typeface="Noto Sans Symbols"/>
              <a:buNone/>
            </a:pPr>
            <a:endParaRPr sz="1200" b="0" i="0" u="none" strike="noStrike" cap="none">
              <a:solidFill>
                <a:schemeClr val="dk1"/>
              </a:solidFill>
              <a:latin typeface="Times"/>
              <a:ea typeface="Times"/>
              <a:cs typeface="Times"/>
              <a:sym typeface="Times"/>
            </a:endParaRPr>
          </a:p>
          <a:p>
            <a:pPr marL="0" marR="0" lvl="0" indent="-76200" algn="l" rtl="0">
              <a:spcBef>
                <a:spcPts val="360"/>
              </a:spcBef>
              <a:spcAft>
                <a:spcPts val="0"/>
              </a:spcAft>
              <a:buClr>
                <a:schemeClr val="dk1"/>
              </a:buClr>
              <a:buSzPct val="100000"/>
              <a:buFont typeface="Noto Sans Symbols"/>
              <a:buNone/>
            </a:pPr>
            <a:r>
              <a:rPr lang="en-US" sz="1200" b="0" i="0" u="none" strike="noStrike" cap="none">
                <a:solidFill>
                  <a:schemeClr val="dk1"/>
                </a:solidFill>
                <a:latin typeface="Times"/>
                <a:ea typeface="Times"/>
                <a:cs typeface="Times"/>
                <a:sym typeface="Times"/>
              </a:rPr>
              <a:t>Hoe je dit ook bekijkt, en al mocht je denken dat wolven niet goed genoeg kunnen communiceren om echt afspraken te maken, zonder samen te werken zouden ze verhongeren. (of vegetariërs moeten worden…)</a:t>
            </a:r>
          </a:p>
          <a:p>
            <a:pPr marL="0" marR="0" lvl="0" indent="-76200" algn="l" rtl="0">
              <a:spcBef>
                <a:spcPts val="360"/>
              </a:spcBef>
              <a:spcAft>
                <a:spcPts val="0"/>
              </a:spcAft>
              <a:buClr>
                <a:schemeClr val="dk1"/>
              </a:buClr>
              <a:buSzPct val="100000"/>
              <a:buFont typeface="Noto Sans Symbols"/>
              <a:buNone/>
            </a:pPr>
            <a:endParaRPr sz="1200" b="0" i="0" u="none" strike="noStrike" cap="none">
              <a:solidFill>
                <a:schemeClr val="dk1"/>
              </a:solidFill>
              <a:latin typeface="Times"/>
              <a:ea typeface="Times"/>
              <a:cs typeface="Times"/>
              <a:sym typeface="Times"/>
            </a:endParaRPr>
          </a:p>
          <a:p>
            <a:pPr marL="0" marR="0" lvl="0" indent="-76200" algn="l" rtl="0">
              <a:spcBef>
                <a:spcPts val="360"/>
              </a:spcBef>
              <a:spcAft>
                <a:spcPts val="0"/>
              </a:spcAft>
              <a:buClr>
                <a:schemeClr val="dk1"/>
              </a:buClr>
              <a:buSzPct val="100000"/>
              <a:buFont typeface="Noto Sans Symbols"/>
              <a:buNone/>
            </a:pPr>
            <a:r>
              <a:rPr lang="en-US" sz="1200" b="0" i="0" u="none" strike="noStrike" cap="none">
                <a:solidFill>
                  <a:schemeClr val="dk1"/>
                </a:solidFill>
                <a:latin typeface="Times"/>
                <a:ea typeface="Times"/>
                <a:cs typeface="Times"/>
                <a:sym typeface="Times"/>
              </a:rPr>
              <a:t>Is O&amp;M voor bizons een zinvol vak? =&gt; Ja, als bizons zich goed organiseren hebben de wolven geen schijn van kans.</a:t>
            </a:r>
          </a:p>
          <a:p>
            <a:pPr marL="0" marR="0" lvl="0" indent="-76200" algn="l" rtl="0">
              <a:spcBef>
                <a:spcPts val="360"/>
              </a:spcBef>
              <a:spcAft>
                <a:spcPts val="0"/>
              </a:spcAft>
              <a:buClr>
                <a:schemeClr val="dk1"/>
              </a:buClr>
              <a:buSzPct val="100000"/>
              <a:buFont typeface="Noto Sans Symbols"/>
              <a:buNone/>
            </a:pPr>
            <a:endParaRPr sz="1200" b="0" i="0" u="none" strike="noStrike" cap="none">
              <a:solidFill>
                <a:schemeClr val="dk1"/>
              </a:solidFill>
              <a:latin typeface="Times"/>
              <a:ea typeface="Times"/>
              <a:cs typeface="Times"/>
              <a:sym typeface="Times"/>
            </a:endParaRPr>
          </a:p>
          <a:p>
            <a:pPr marL="0" marR="0" lvl="0" indent="-76200" algn="l" rtl="0">
              <a:spcBef>
                <a:spcPts val="360"/>
              </a:spcBef>
              <a:spcAft>
                <a:spcPts val="0"/>
              </a:spcAft>
              <a:buClr>
                <a:schemeClr val="dk1"/>
              </a:buClr>
              <a:buSzPct val="100000"/>
              <a:buFont typeface="Noto Sans Symbols"/>
              <a:buNone/>
            </a:pPr>
            <a:r>
              <a:rPr lang="en-US" sz="1200" b="0" i="0" u="none" strike="noStrike" cap="none">
                <a:solidFill>
                  <a:schemeClr val="dk1"/>
                </a:solidFill>
                <a:latin typeface="Times"/>
                <a:ea typeface="Times"/>
                <a:cs typeface="Times"/>
                <a:sym typeface="Times"/>
              </a:rPr>
              <a:t>Als de Ferrari pittstop bij de volgende muisklik verschijnt: </a:t>
            </a:r>
          </a:p>
          <a:p>
            <a:pPr marL="0" marR="0" lvl="0" indent="-76200" algn="l" rtl="0">
              <a:spcBef>
                <a:spcPts val="360"/>
              </a:spcBef>
              <a:spcAft>
                <a:spcPts val="0"/>
              </a:spcAft>
              <a:buClr>
                <a:schemeClr val="dk1"/>
              </a:buClr>
              <a:buSzPct val="100000"/>
              <a:buFont typeface="Noto Sans Symbols"/>
              <a:buNone/>
            </a:pPr>
            <a:r>
              <a:rPr lang="en-US" sz="1200" b="0" i="0" u="none" strike="noStrike" cap="none">
                <a:solidFill>
                  <a:schemeClr val="dk1"/>
                </a:solidFill>
                <a:latin typeface="Times"/>
                <a:ea typeface="Times"/>
                <a:cs typeface="Times"/>
                <a:sym typeface="Times"/>
              </a:rPr>
              <a:t>Wie ziet er overeenkomsten tussen de twee plaatjes? =&gt; Ieder z’n eigen taak, maar wel nauwkeurige afstemming. Iedereen heeft z’n eigen plaats rondom het “doel”, etc</a:t>
            </a:r>
          </a:p>
        </p:txBody>
      </p:sp>
    </p:spTree>
    <p:extLst>
      <p:ext uri="{BB962C8B-B14F-4D97-AF65-F5344CB8AC3E}">
        <p14:creationId xmlns:p14="http://schemas.microsoft.com/office/powerpoint/2010/main" val="4048221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5626100" y="6454775"/>
            <a:ext cx="4305300" cy="339725"/>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a:solidFill>
                  <a:schemeClr val="dk1"/>
                </a:solidFill>
                <a:latin typeface="Times"/>
                <a:ea typeface="Times"/>
                <a:cs typeface="Times"/>
                <a:sym typeface="Times"/>
              </a:rPr>
              <a:t>5</a:t>
            </a:fld>
            <a:endParaRPr lang="en-US" sz="1200" b="0">
              <a:solidFill>
                <a:schemeClr val="dk1"/>
              </a:solidFill>
              <a:latin typeface="Times"/>
              <a:ea typeface="Times"/>
              <a:cs typeface="Times"/>
              <a:sym typeface="Times"/>
            </a:endParaRPr>
          </a:p>
        </p:txBody>
      </p:sp>
      <p:sp>
        <p:nvSpPr>
          <p:cNvPr id="55" name="Shape 55"/>
          <p:cNvSpPr>
            <a:spLocks noGrp="1" noRot="1" noChangeAspect="1"/>
          </p:cNvSpPr>
          <p:nvPr>
            <p:ph type="sldImg" idx="2"/>
          </p:nvPr>
        </p:nvSpPr>
        <p:spPr>
          <a:xfrm>
            <a:off x="3073400" y="523875"/>
            <a:ext cx="3751263" cy="25479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 name="Shape 56"/>
          <p:cNvSpPr txBox="1">
            <a:spLocks noGrp="1"/>
          </p:cNvSpPr>
          <p:nvPr>
            <p:ph type="body" idx="1"/>
          </p:nvPr>
        </p:nvSpPr>
        <p:spPr>
          <a:xfrm>
            <a:off x="1323975" y="3227388"/>
            <a:ext cx="7283450" cy="305752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dirty="0">
                <a:solidFill>
                  <a:schemeClr val="dk1"/>
                </a:solidFill>
                <a:latin typeface="Times"/>
                <a:ea typeface="Times"/>
                <a:cs typeface="Times"/>
                <a:sym typeface="Times"/>
              </a:rPr>
              <a:t>Wat </a:t>
            </a:r>
            <a:r>
              <a:rPr lang="en-US" sz="1200" b="0" i="0" u="none" strike="noStrike" cap="none" dirty="0" err="1">
                <a:solidFill>
                  <a:schemeClr val="dk1"/>
                </a:solidFill>
                <a:latin typeface="Times"/>
                <a:ea typeface="Times"/>
                <a:cs typeface="Times"/>
                <a:sym typeface="Times"/>
              </a:rPr>
              <a:t>zijn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dit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voor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dieren</a:t>
            </a:r>
            <a:r>
              <a:rPr lang="en-US" sz="1200" b="0" i="0" u="none" strike="noStrike" cap="none" dirty="0">
                <a:solidFill>
                  <a:schemeClr val="dk1"/>
                </a:solidFill>
                <a:latin typeface="Times"/>
                <a:ea typeface="Times"/>
                <a:cs typeface="Times"/>
                <a:sym typeface="Times"/>
              </a:rPr>
              <a:t>? =&gt; </a:t>
            </a:r>
            <a:r>
              <a:rPr lang="en-US" sz="1200" b="0" i="0" u="none" strike="noStrike" cap="none" dirty="0" err="1">
                <a:solidFill>
                  <a:schemeClr val="dk1"/>
                </a:solidFill>
                <a:latin typeface="Times"/>
                <a:ea typeface="Times"/>
                <a:cs typeface="Times"/>
                <a:sym typeface="Times"/>
              </a:rPr>
              <a:t>Wolven</a:t>
            </a:r>
            <a:r>
              <a:rPr lang="en-US" sz="1200" b="0" i="0" u="none" strike="noStrike" cap="none" dirty="0">
                <a:solidFill>
                  <a:schemeClr val="dk1"/>
                </a:solidFill>
                <a:latin typeface="Times"/>
                <a:ea typeface="Times"/>
                <a:cs typeface="Times"/>
                <a:sym typeface="Times"/>
              </a:rPr>
              <a:t> met </a:t>
            </a:r>
            <a:r>
              <a:rPr lang="en-US" sz="1200" b="0" i="0" u="none" strike="noStrike" cap="none" dirty="0" err="1">
                <a:solidFill>
                  <a:schemeClr val="dk1"/>
                </a:solidFill>
                <a:latin typeface="Times"/>
                <a:ea typeface="Times"/>
                <a:cs typeface="Times"/>
                <a:sym typeface="Times"/>
              </a:rPr>
              <a:t>een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stevige</a:t>
            </a:r>
            <a:r>
              <a:rPr lang="en-US" sz="1200" b="0" i="0" u="none" strike="noStrike" cap="none" dirty="0">
                <a:solidFill>
                  <a:schemeClr val="dk1"/>
                </a:solidFill>
                <a:latin typeface="Times"/>
                <a:ea typeface="Times"/>
                <a:cs typeface="Times"/>
                <a:sym typeface="Times"/>
              </a:rPr>
              <a:t> trek </a:t>
            </a:r>
            <a:r>
              <a:rPr lang="en-US" sz="1200" b="0" i="0" u="none" strike="noStrike" cap="none" dirty="0" err="1">
                <a:solidFill>
                  <a:schemeClr val="dk1"/>
                </a:solidFill>
                <a:latin typeface="Times"/>
                <a:ea typeface="Times"/>
                <a:cs typeface="Times"/>
                <a:sym typeface="Times"/>
              </a:rPr>
              <a:t>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bizon</a:t>
            </a:r>
            <a:r>
              <a:rPr lang="en-US" sz="1200" b="0" i="0" u="none" strike="noStrike" cap="none" dirty="0">
                <a:solidFill>
                  <a:schemeClr val="dk1"/>
                </a:solidFill>
                <a:latin typeface="Times"/>
                <a:ea typeface="Times"/>
                <a:cs typeface="Times"/>
                <a:sym typeface="Times"/>
              </a:rPr>
              <a:t> met </a:t>
            </a:r>
            <a:r>
              <a:rPr lang="en-US" sz="1200" b="0" i="0" u="none" strike="noStrike" cap="none" dirty="0" err="1">
                <a:solidFill>
                  <a:schemeClr val="dk1"/>
                </a:solidFill>
                <a:latin typeface="Times"/>
                <a:ea typeface="Times"/>
                <a:cs typeface="Times"/>
                <a:sym typeface="Times"/>
              </a:rPr>
              <a:t>pech</a:t>
            </a:r>
            <a:r>
              <a:rPr lang="en-US" sz="1200" b="0" i="0" u="none" strike="noStrike" cap="none" dirty="0">
                <a:solidFill>
                  <a:schemeClr val="dk1"/>
                </a:solidFill>
                <a:latin typeface="Times"/>
                <a:ea typeface="Times"/>
                <a:cs typeface="Times"/>
                <a:sym typeface="Times"/>
              </a:rPr>
              <a:t>.</a:t>
            </a:r>
          </a:p>
          <a:p>
            <a:pPr marL="0" marR="0" lvl="0" indent="0" algn="l" rtl="0">
              <a:spcBef>
                <a:spcPts val="360"/>
              </a:spcBef>
              <a:spcAft>
                <a:spcPts val="0"/>
              </a:spcAft>
              <a:buSzPct val="25000"/>
              <a:buNone/>
            </a:pPr>
            <a:endParaRPr sz="1200" b="0" i="0" u="none" strike="noStrike" cap="none" dirty="0">
              <a:solidFill>
                <a:schemeClr val="dk1"/>
              </a:solidFill>
              <a:latin typeface="Times"/>
              <a:ea typeface="Times"/>
              <a:cs typeface="Times"/>
              <a:sym typeface="Times"/>
            </a:endParaRPr>
          </a:p>
          <a:p>
            <a:pPr marL="0" marR="0" lvl="0" indent="0" algn="l" rtl="0">
              <a:spcBef>
                <a:spcPts val="360"/>
              </a:spcBef>
              <a:spcAft>
                <a:spcPts val="0"/>
              </a:spcAft>
              <a:buSzPct val="25000"/>
              <a:buNone/>
            </a:pPr>
            <a:r>
              <a:rPr lang="en-US" sz="1200" b="0" i="0" u="none" strike="noStrike" cap="none" dirty="0" err="1">
                <a:solidFill>
                  <a:schemeClr val="dk1"/>
                </a:solidFill>
                <a:latin typeface="Times"/>
                <a:ea typeface="Times"/>
                <a:cs typeface="Times"/>
                <a:sym typeface="Times"/>
              </a:rPr>
              <a:t>Waarom</a:t>
            </a:r>
            <a:r>
              <a:rPr lang="en-US" sz="1200" b="0" i="0" u="none" strike="noStrike" cap="none" dirty="0">
                <a:solidFill>
                  <a:schemeClr val="dk1"/>
                </a:solidFill>
                <a:latin typeface="Times"/>
                <a:ea typeface="Times"/>
                <a:cs typeface="Times"/>
                <a:sym typeface="Times"/>
              </a:rPr>
              <a:t> is O&amp;I </a:t>
            </a:r>
            <a:r>
              <a:rPr lang="en-US" sz="1200" b="0" i="0" u="none" strike="noStrike" cap="none" dirty="0" err="1">
                <a:solidFill>
                  <a:schemeClr val="dk1"/>
                </a:solidFill>
                <a:latin typeface="Times"/>
                <a:ea typeface="Times"/>
                <a:cs typeface="Times"/>
                <a:sym typeface="Times"/>
              </a:rPr>
              <a:t>voor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wolven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wél</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zinvol</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vak</a:t>
            </a:r>
            <a:r>
              <a:rPr lang="en-US" sz="1200" b="0" i="0" u="none" strike="noStrike" cap="none" dirty="0">
                <a:solidFill>
                  <a:schemeClr val="dk1"/>
                </a:solidFill>
                <a:latin typeface="Times"/>
                <a:ea typeface="Times"/>
                <a:cs typeface="Times"/>
                <a:sym typeface="Times"/>
              </a:rPr>
              <a:t>? =&gt; </a:t>
            </a:r>
            <a:r>
              <a:rPr lang="en-US" sz="1200" b="0" i="0" u="none" strike="noStrike" cap="none" dirty="0" err="1">
                <a:solidFill>
                  <a:schemeClr val="dk1"/>
                </a:solidFill>
                <a:latin typeface="Times"/>
                <a:ea typeface="Times"/>
                <a:cs typeface="Times"/>
                <a:sym typeface="Times"/>
              </a:rPr>
              <a:t>omdat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ze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intensief</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moeten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samenwerken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voor</a:t>
            </a:r>
            <a:r>
              <a:rPr lang="en-US" sz="1200" b="0" i="0" u="none" strike="noStrike" cap="none" dirty="0">
                <a:solidFill>
                  <a:schemeClr val="dk1"/>
                </a:solidFill>
                <a:latin typeface="Times"/>
                <a:ea typeface="Times"/>
                <a:cs typeface="Times"/>
                <a:sym typeface="Times"/>
              </a:rPr>
              <a:t> het </a:t>
            </a:r>
            <a:r>
              <a:rPr lang="en-US" sz="1200" b="0" i="0" u="none" strike="noStrike" cap="none" dirty="0" err="1">
                <a:solidFill>
                  <a:schemeClr val="dk1"/>
                </a:solidFill>
                <a:latin typeface="Times"/>
                <a:ea typeface="Times"/>
                <a:cs typeface="Times"/>
                <a:sym typeface="Times"/>
              </a:rPr>
              <a:t>bereiken</a:t>
            </a:r>
            <a:r>
              <a:rPr lang="en-US" sz="1200" b="0" i="0" u="none" strike="noStrike" cap="none" dirty="0">
                <a:solidFill>
                  <a:schemeClr val="dk1"/>
                </a:solidFill>
                <a:latin typeface="Times"/>
                <a:ea typeface="Times"/>
                <a:cs typeface="Times"/>
                <a:sym typeface="Times"/>
              </a:rPr>
              <a:t> van </a:t>
            </a:r>
            <a:r>
              <a:rPr lang="en-US" sz="1200" b="0" i="0" u="none" strike="noStrike" cap="none" dirty="0" err="1">
                <a:solidFill>
                  <a:schemeClr val="dk1"/>
                </a:solidFill>
                <a:latin typeface="Times"/>
                <a:ea typeface="Times"/>
                <a:cs typeface="Times"/>
                <a:sym typeface="Times"/>
              </a:rPr>
              <a:t>hun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strategische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doelen</a:t>
            </a:r>
            <a:r>
              <a:rPr lang="en-US" sz="1200" b="0" i="0" u="none" strike="noStrike" cap="none" dirty="0">
                <a:solidFill>
                  <a:schemeClr val="dk1"/>
                </a:solidFill>
                <a:latin typeface="Times"/>
                <a:ea typeface="Times"/>
                <a:cs typeface="Times"/>
                <a:sym typeface="Times"/>
              </a:rPr>
              <a:t>.</a:t>
            </a:r>
          </a:p>
          <a:p>
            <a:pPr marL="0" marR="0" lvl="0" indent="0" algn="l" rtl="0">
              <a:spcBef>
                <a:spcPts val="360"/>
              </a:spcBef>
              <a:spcAft>
                <a:spcPts val="0"/>
              </a:spcAft>
              <a:buSzPct val="25000"/>
              <a:buNone/>
            </a:pPr>
            <a:endParaRPr sz="1200" b="0" i="0" u="none" strike="noStrike" cap="none" dirty="0">
              <a:solidFill>
                <a:schemeClr val="dk1"/>
              </a:solidFill>
              <a:latin typeface="Times"/>
              <a:ea typeface="Times"/>
              <a:cs typeface="Times"/>
              <a:sym typeface="Times"/>
            </a:endParaRPr>
          </a:p>
          <a:p>
            <a:pPr marL="0" marR="0" lvl="0" indent="0" algn="l" rtl="0">
              <a:spcBef>
                <a:spcPts val="360"/>
              </a:spcBef>
              <a:spcAft>
                <a:spcPts val="0"/>
              </a:spcAft>
              <a:buSzPct val="25000"/>
              <a:buNone/>
            </a:pPr>
            <a:r>
              <a:rPr lang="en-US" sz="1200" b="0" i="0" u="none" strike="noStrike" cap="none" dirty="0">
                <a:solidFill>
                  <a:schemeClr val="dk1"/>
                </a:solidFill>
                <a:latin typeface="Times"/>
                <a:ea typeface="Times"/>
                <a:cs typeface="Times"/>
                <a:sym typeface="Times"/>
              </a:rPr>
              <a:t>Wat </a:t>
            </a:r>
            <a:r>
              <a:rPr lang="en-US" sz="1200" b="0" i="0" u="none" strike="noStrike" cap="none" dirty="0" err="1">
                <a:solidFill>
                  <a:schemeClr val="dk1"/>
                </a:solidFill>
                <a:latin typeface="Times"/>
                <a:ea typeface="Times"/>
                <a:cs typeface="Times"/>
                <a:sym typeface="Times"/>
              </a:rPr>
              <a:t>organiseren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managen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deze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wolven</a:t>
            </a:r>
            <a:r>
              <a:rPr lang="en-US" sz="1200" b="0" i="0" u="none" strike="noStrike" cap="none" dirty="0">
                <a:solidFill>
                  <a:schemeClr val="dk1"/>
                </a:solidFill>
                <a:latin typeface="Times"/>
                <a:ea typeface="Times"/>
                <a:cs typeface="Times"/>
                <a:sym typeface="Times"/>
              </a:rPr>
              <a:t> met </a:t>
            </a:r>
            <a:r>
              <a:rPr lang="en-US" sz="1200" b="0" i="0" u="none" strike="noStrike" cap="none" dirty="0" err="1">
                <a:solidFill>
                  <a:schemeClr val="dk1"/>
                </a:solidFill>
                <a:latin typeface="Times"/>
                <a:ea typeface="Times"/>
                <a:cs typeface="Times"/>
                <a:sym typeface="Times"/>
              </a:rPr>
              <a:t>elkaar</a:t>
            </a:r>
            <a:r>
              <a:rPr lang="en-US" sz="1200" b="0" i="0" u="none" strike="noStrike" cap="none" dirty="0">
                <a:solidFill>
                  <a:schemeClr val="dk1"/>
                </a:solidFill>
                <a:latin typeface="Times"/>
                <a:ea typeface="Times"/>
                <a:cs typeface="Times"/>
                <a:sym typeface="Times"/>
              </a:rPr>
              <a:t>? Hoe </a:t>
            </a:r>
            <a:r>
              <a:rPr lang="en-US" sz="1200" b="0" i="0" u="none" strike="noStrike" cap="none" dirty="0" err="1">
                <a:solidFill>
                  <a:schemeClr val="dk1"/>
                </a:solidFill>
                <a:latin typeface="Times"/>
                <a:ea typeface="Times"/>
                <a:cs typeface="Times"/>
                <a:sym typeface="Times"/>
              </a:rPr>
              <a:t>doen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ze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dat</a:t>
            </a:r>
            <a:r>
              <a:rPr lang="en-US" sz="1200" b="0" i="0" u="none" strike="noStrike" cap="none" dirty="0">
                <a:solidFill>
                  <a:schemeClr val="dk1"/>
                </a:solidFill>
                <a:latin typeface="Times"/>
                <a:ea typeface="Times"/>
                <a:cs typeface="Times"/>
                <a:sym typeface="Times"/>
              </a:rPr>
              <a:t>?</a:t>
            </a:r>
          </a:p>
          <a:p>
            <a:pPr marL="0" marR="0" lvl="0" indent="0" algn="l" rtl="0">
              <a:spcBef>
                <a:spcPts val="360"/>
              </a:spcBef>
              <a:spcAft>
                <a:spcPts val="0"/>
              </a:spcAft>
              <a:buClr>
                <a:schemeClr val="dk1"/>
              </a:buClr>
              <a:buSzPct val="100000"/>
              <a:buFont typeface="Noto Sans Symbols"/>
              <a:buChar char="⇒"/>
            </a:pPr>
            <a:r>
              <a:rPr lang="en-US" sz="1200" b="0" i="0" u="none" strike="noStrike" cap="none" dirty="0">
                <a:solidFill>
                  <a:schemeClr val="dk1"/>
                </a:solidFill>
                <a:latin typeface="Times"/>
                <a:ea typeface="Times"/>
                <a:cs typeface="Times"/>
                <a:sym typeface="Times"/>
              </a:rPr>
              <a:t>Ze </a:t>
            </a:r>
            <a:r>
              <a:rPr lang="en-US" sz="1200" b="0" i="0" u="none" strike="noStrike" cap="none" dirty="0" err="1">
                <a:solidFill>
                  <a:schemeClr val="dk1"/>
                </a:solidFill>
                <a:latin typeface="Times"/>
                <a:ea typeface="Times"/>
                <a:cs typeface="Times"/>
                <a:sym typeface="Times"/>
              </a:rPr>
              <a:t>werken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samen</a:t>
            </a:r>
            <a:r>
              <a:rPr lang="en-US" sz="1200" b="0" i="0" u="none" strike="noStrike" cap="none" dirty="0">
                <a:solidFill>
                  <a:schemeClr val="dk1"/>
                </a:solidFill>
                <a:latin typeface="Times"/>
                <a:ea typeface="Times"/>
                <a:cs typeface="Times"/>
                <a:sym typeface="Times"/>
              </a:rPr>
              <a:t> om </a:t>
            </a:r>
            <a:r>
              <a:rPr lang="en-US" sz="1200" b="0" i="0" u="none" strike="noStrike" cap="none" dirty="0" err="1">
                <a:solidFill>
                  <a:schemeClr val="dk1"/>
                </a:solidFill>
                <a:latin typeface="Times"/>
                <a:ea typeface="Times"/>
                <a:cs typeface="Times"/>
                <a:sym typeface="Times"/>
              </a:rPr>
              <a:t>een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bizon</a:t>
            </a:r>
            <a:r>
              <a:rPr lang="en-US" sz="1200" b="0" i="0" u="none" strike="noStrike" cap="none" dirty="0">
                <a:solidFill>
                  <a:schemeClr val="dk1"/>
                </a:solidFill>
                <a:latin typeface="Times"/>
                <a:ea typeface="Times"/>
                <a:cs typeface="Times"/>
                <a:sym typeface="Times"/>
              </a:rPr>
              <a:t> op </a:t>
            </a:r>
            <a:r>
              <a:rPr lang="en-US" sz="1200" b="0" i="0" u="none" strike="noStrike" cap="none" dirty="0" err="1">
                <a:solidFill>
                  <a:schemeClr val="dk1"/>
                </a:solidFill>
                <a:latin typeface="Times"/>
                <a:ea typeface="Times"/>
                <a:cs typeface="Times"/>
                <a:sym typeface="Times"/>
              </a:rPr>
              <a:t>te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sporen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af</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te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matten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te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doden</a:t>
            </a:r>
            <a:r>
              <a:rPr lang="en-US" sz="1200" b="0" i="0" u="none" strike="noStrike" cap="none" dirty="0">
                <a:solidFill>
                  <a:schemeClr val="dk1"/>
                </a:solidFill>
                <a:latin typeface="Times"/>
                <a:ea typeface="Times"/>
                <a:cs typeface="Times"/>
                <a:sym typeface="Times"/>
              </a:rPr>
              <a:t> om </a:t>
            </a:r>
            <a:r>
              <a:rPr lang="en-US" sz="1200" b="0" i="0" u="none" strike="noStrike" cap="none" dirty="0" err="1">
                <a:solidFill>
                  <a:schemeClr val="dk1"/>
                </a:solidFill>
                <a:latin typeface="Times"/>
                <a:ea typeface="Times"/>
                <a:cs typeface="Times"/>
                <a:sym typeface="Times"/>
              </a:rPr>
              <a:t>zelf</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te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kunnen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overleven</a:t>
            </a:r>
            <a:r>
              <a:rPr lang="en-US" sz="1200" b="0" i="0" u="none" strike="noStrike" cap="none" dirty="0">
                <a:solidFill>
                  <a:schemeClr val="dk1"/>
                </a:solidFill>
                <a:latin typeface="Times"/>
                <a:ea typeface="Times"/>
                <a:cs typeface="Times"/>
                <a:sym typeface="Times"/>
              </a:rPr>
              <a:t>. </a:t>
            </a:r>
          </a:p>
          <a:p>
            <a:pPr marL="0" marR="0" lvl="0" indent="0" algn="l" rtl="0">
              <a:spcBef>
                <a:spcPts val="360"/>
              </a:spcBef>
              <a:spcAft>
                <a:spcPts val="0"/>
              </a:spcAft>
              <a:buClr>
                <a:schemeClr val="dk1"/>
              </a:buClr>
              <a:buSzPct val="100000"/>
              <a:buFont typeface="Noto Sans Symbols"/>
              <a:buChar char="⇒"/>
            </a:pPr>
            <a:r>
              <a:rPr lang="en-US" sz="1200" b="0" i="0" u="none" strike="noStrike" cap="none" dirty="0">
                <a:solidFill>
                  <a:schemeClr val="dk1"/>
                </a:solidFill>
                <a:latin typeface="Times"/>
                <a:ea typeface="Times"/>
                <a:cs typeface="Times"/>
                <a:sym typeface="Times"/>
              </a:rPr>
              <a:t> Ze </a:t>
            </a:r>
            <a:r>
              <a:rPr lang="en-US" sz="1200" b="0" i="0" u="none" strike="noStrike" cap="none" dirty="0" err="1">
                <a:solidFill>
                  <a:schemeClr val="dk1"/>
                </a:solidFill>
                <a:latin typeface="Times"/>
                <a:ea typeface="Times"/>
                <a:cs typeface="Times"/>
                <a:sym typeface="Times"/>
              </a:rPr>
              <a:t>hebben</a:t>
            </a:r>
            <a:r>
              <a:rPr lang="en-US" sz="1200" b="0" i="0" u="none" strike="noStrike" cap="none" dirty="0">
                <a:solidFill>
                  <a:schemeClr val="dk1"/>
                </a:solidFill>
                <a:latin typeface="Times"/>
                <a:ea typeface="Times"/>
                <a:cs typeface="Times"/>
                <a:sym typeface="Times"/>
              </a:rPr>
              <a:t> op </a:t>
            </a:r>
            <a:r>
              <a:rPr lang="en-US" sz="1200" b="0" i="0" u="none" strike="noStrike" cap="none" dirty="0" err="1">
                <a:solidFill>
                  <a:schemeClr val="dk1"/>
                </a:solidFill>
                <a:latin typeface="Times"/>
                <a:ea typeface="Times"/>
                <a:cs typeface="Times"/>
                <a:sym typeface="Times"/>
              </a:rPr>
              <a:t>één</a:t>
            </a:r>
            <a:r>
              <a:rPr lang="en-US" sz="1200" b="0" i="0" u="none" strike="noStrike" cap="none" dirty="0">
                <a:solidFill>
                  <a:schemeClr val="dk1"/>
                </a:solidFill>
                <a:latin typeface="Times"/>
                <a:ea typeface="Times"/>
                <a:cs typeface="Times"/>
                <a:sym typeface="Times"/>
              </a:rPr>
              <a:t> of </a:t>
            </a:r>
            <a:r>
              <a:rPr lang="en-US" sz="1200" b="0" i="0" u="none" strike="noStrike" cap="none" dirty="0" err="1">
                <a:solidFill>
                  <a:schemeClr val="dk1"/>
                </a:solidFill>
                <a:latin typeface="Times"/>
                <a:ea typeface="Times"/>
                <a:cs typeface="Times"/>
                <a:sym typeface="Times"/>
              </a:rPr>
              <a:t>ander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manier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afspraken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gemaakt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en</a:t>
            </a:r>
            <a:r>
              <a:rPr lang="en-US" sz="1200" b="0" i="0" u="none" strike="noStrike" cap="none" dirty="0">
                <a:solidFill>
                  <a:schemeClr val="dk1"/>
                </a:solidFill>
                <a:latin typeface="Times"/>
                <a:ea typeface="Times"/>
                <a:cs typeface="Times"/>
                <a:sym typeface="Times"/>
              </a:rPr>
              <a:t> taken </a:t>
            </a:r>
            <a:r>
              <a:rPr lang="en-US" sz="1200" b="0" i="0" u="none" strike="noStrike" cap="none" dirty="0" err="1">
                <a:solidFill>
                  <a:schemeClr val="dk1"/>
                </a:solidFill>
                <a:latin typeface="Times"/>
                <a:ea typeface="Times"/>
                <a:cs typeface="Times"/>
                <a:sym typeface="Times"/>
              </a:rPr>
              <a:t>verdeeld</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Sommigen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jagen</a:t>
            </a:r>
            <a:r>
              <a:rPr lang="en-US" sz="1200" b="0" i="0" u="none" strike="noStrike" cap="none" dirty="0">
                <a:solidFill>
                  <a:schemeClr val="dk1"/>
                </a:solidFill>
                <a:latin typeface="Times"/>
                <a:ea typeface="Times"/>
                <a:cs typeface="Times"/>
                <a:sym typeface="Times"/>
              </a:rPr>
              <a:t> op de </a:t>
            </a:r>
            <a:r>
              <a:rPr lang="en-US" sz="1200" b="0" i="0" u="none" strike="noStrike" cap="none" dirty="0" err="1">
                <a:solidFill>
                  <a:schemeClr val="dk1"/>
                </a:solidFill>
                <a:latin typeface="Times"/>
                <a:ea typeface="Times"/>
                <a:cs typeface="Times"/>
                <a:sym typeface="Times"/>
              </a:rPr>
              <a:t>linkerflank</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sommigen</a:t>
            </a:r>
            <a:r>
              <a:rPr lang="en-US" sz="1200" b="0" i="0" u="none" strike="noStrike" cap="none" dirty="0">
                <a:solidFill>
                  <a:schemeClr val="dk1"/>
                </a:solidFill>
                <a:latin typeface="Times"/>
                <a:ea typeface="Times"/>
                <a:cs typeface="Times"/>
                <a:sym typeface="Times"/>
              </a:rPr>
              <a:t> op de </a:t>
            </a:r>
            <a:r>
              <a:rPr lang="en-US" sz="1200" b="0" i="0" u="none" strike="noStrike" cap="none" dirty="0" err="1">
                <a:solidFill>
                  <a:schemeClr val="dk1"/>
                </a:solidFill>
                <a:latin typeface="Times"/>
                <a:ea typeface="Times"/>
                <a:cs typeface="Times"/>
                <a:sym typeface="Times"/>
              </a:rPr>
              <a:t>rechterflank</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sommigen</a:t>
            </a:r>
            <a:r>
              <a:rPr lang="en-US" sz="1200" b="0" i="0" u="none" strike="noStrike" cap="none" dirty="0">
                <a:solidFill>
                  <a:schemeClr val="dk1"/>
                </a:solidFill>
                <a:latin typeface="Times"/>
                <a:ea typeface="Times"/>
                <a:cs typeface="Times"/>
                <a:sym typeface="Times"/>
              </a:rPr>
              <a:t> achter. </a:t>
            </a:r>
            <a:r>
              <a:rPr lang="en-US" sz="1200" b="0" i="0" u="none" strike="noStrike" cap="none" dirty="0" err="1">
                <a:solidFill>
                  <a:schemeClr val="dk1"/>
                </a:solidFill>
                <a:latin typeface="Times"/>
                <a:ea typeface="Times"/>
                <a:cs typeface="Times"/>
                <a:sym typeface="Times"/>
              </a:rPr>
              <a:t>Sommige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wolven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leiden</a:t>
            </a:r>
            <a:r>
              <a:rPr lang="en-US" sz="1200" b="0" i="0" u="none" strike="noStrike" cap="none" dirty="0">
                <a:solidFill>
                  <a:schemeClr val="dk1"/>
                </a:solidFill>
                <a:latin typeface="Times"/>
                <a:ea typeface="Times"/>
                <a:cs typeface="Times"/>
                <a:sym typeface="Times"/>
              </a:rPr>
              <a:t> de </a:t>
            </a:r>
            <a:r>
              <a:rPr lang="en-US" sz="1200" b="0" i="0" u="none" strike="noStrike" cap="none" dirty="0" err="1">
                <a:solidFill>
                  <a:schemeClr val="dk1"/>
                </a:solidFill>
                <a:latin typeface="Times"/>
                <a:ea typeface="Times"/>
                <a:cs typeface="Times"/>
                <a:sym typeface="Times"/>
              </a:rPr>
              <a:t>bizon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af</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sommigen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vallen</a:t>
            </a:r>
            <a:r>
              <a:rPr lang="en-US" sz="1200" b="0" i="0" u="none" strike="noStrike" cap="none" dirty="0">
                <a:solidFill>
                  <a:schemeClr val="dk1"/>
                </a:solidFill>
                <a:latin typeface="Times"/>
                <a:ea typeface="Times"/>
                <a:cs typeface="Times"/>
                <a:sym typeface="Times"/>
              </a:rPr>
              <a:t> van de </a:t>
            </a:r>
            <a:r>
              <a:rPr lang="en-US" sz="1200" b="0" i="0" u="none" strike="noStrike" cap="none" dirty="0" err="1">
                <a:solidFill>
                  <a:schemeClr val="dk1"/>
                </a:solidFill>
                <a:latin typeface="Times"/>
                <a:ea typeface="Times"/>
                <a:cs typeface="Times"/>
                <a:sym typeface="Times"/>
              </a:rPr>
              <a:t>andere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kant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aan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Één</a:t>
            </a:r>
            <a:r>
              <a:rPr lang="en-US" sz="1200" b="0" i="0" u="none" strike="noStrike" cap="none" dirty="0">
                <a:solidFill>
                  <a:schemeClr val="dk1"/>
                </a:solidFill>
                <a:latin typeface="Times"/>
                <a:ea typeface="Times"/>
                <a:cs typeface="Times"/>
                <a:sym typeface="Times"/>
              </a:rPr>
              <a:t> wolf is de </a:t>
            </a:r>
            <a:r>
              <a:rPr lang="en-US" sz="1200" b="0" i="0" u="none" strike="noStrike" cap="none" dirty="0" err="1">
                <a:solidFill>
                  <a:schemeClr val="dk1"/>
                </a:solidFill>
                <a:latin typeface="Times"/>
                <a:ea typeface="Times"/>
                <a:cs typeface="Times"/>
                <a:sym typeface="Times"/>
              </a:rPr>
              <a:t>leider</a:t>
            </a:r>
            <a:r>
              <a:rPr lang="en-US" sz="1200" b="0" i="0" u="none" strike="noStrike" cap="none" dirty="0">
                <a:solidFill>
                  <a:schemeClr val="dk1"/>
                </a:solidFill>
                <a:latin typeface="Times"/>
                <a:ea typeface="Times"/>
                <a:cs typeface="Times"/>
                <a:sym typeface="Times"/>
              </a:rPr>
              <a:t> die er op </a:t>
            </a:r>
            <a:r>
              <a:rPr lang="en-US" sz="1200" b="0" i="0" u="none" strike="noStrike" cap="none" dirty="0" err="1">
                <a:solidFill>
                  <a:schemeClr val="dk1"/>
                </a:solidFill>
                <a:latin typeface="Times"/>
                <a:ea typeface="Times"/>
                <a:cs typeface="Times"/>
                <a:sym typeface="Times"/>
              </a:rPr>
              <a:t>toeziet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dat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iedereen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zijn</a:t>
            </a:r>
            <a:r>
              <a:rPr lang="en-US" sz="1200" b="0" i="0" u="none" strike="noStrike" cap="none" dirty="0">
                <a:solidFill>
                  <a:schemeClr val="dk1"/>
                </a:solidFill>
                <a:latin typeface="Times"/>
                <a:ea typeface="Times"/>
                <a:cs typeface="Times"/>
                <a:sym typeface="Times"/>
              </a:rPr>
              <a:t> taken </a:t>
            </a:r>
            <a:r>
              <a:rPr lang="en-US" sz="1200" b="0" i="0" u="none" strike="noStrike" cap="none" dirty="0" err="1">
                <a:solidFill>
                  <a:schemeClr val="dk1"/>
                </a:solidFill>
                <a:latin typeface="Times"/>
                <a:ea typeface="Times"/>
                <a:cs typeface="Times"/>
                <a:sym typeface="Times"/>
              </a:rPr>
              <a:t>goed</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uitvoert</a:t>
            </a:r>
            <a:endParaRPr lang="en-US" sz="1200" b="0" i="0" u="none" strike="noStrike" cap="none" dirty="0">
              <a:solidFill>
                <a:schemeClr val="dk1"/>
              </a:solidFill>
              <a:latin typeface="Times"/>
              <a:ea typeface="Times"/>
              <a:cs typeface="Times"/>
              <a:sym typeface="Times"/>
            </a:endParaRPr>
          </a:p>
          <a:p>
            <a:pPr marL="0" marR="0" lvl="0" indent="0" algn="l" rtl="0">
              <a:spcBef>
                <a:spcPts val="360"/>
              </a:spcBef>
              <a:spcAft>
                <a:spcPts val="0"/>
              </a:spcAft>
              <a:buClr>
                <a:schemeClr val="dk1"/>
              </a:buClr>
              <a:buSzPct val="100000"/>
              <a:buFont typeface="Noto Sans Symbols"/>
              <a:buNone/>
            </a:pPr>
            <a:endParaRPr sz="1200" b="0" i="0" u="none" strike="noStrike" cap="none" dirty="0">
              <a:solidFill>
                <a:schemeClr val="dk1"/>
              </a:solidFill>
              <a:latin typeface="Times"/>
              <a:ea typeface="Times"/>
              <a:cs typeface="Times"/>
              <a:sym typeface="Times"/>
            </a:endParaRPr>
          </a:p>
          <a:p>
            <a:pPr marL="0" marR="0" lvl="0" indent="-76200" algn="l" rtl="0">
              <a:spcBef>
                <a:spcPts val="360"/>
              </a:spcBef>
              <a:spcAft>
                <a:spcPts val="0"/>
              </a:spcAft>
              <a:buClr>
                <a:schemeClr val="dk1"/>
              </a:buClr>
              <a:buSzPct val="100000"/>
              <a:buFont typeface="Noto Sans Symbols"/>
              <a:buNone/>
            </a:pPr>
            <a:r>
              <a:rPr lang="en-US" sz="1200" b="0" i="0" u="none" strike="noStrike" cap="none" dirty="0">
                <a:solidFill>
                  <a:schemeClr val="dk1"/>
                </a:solidFill>
                <a:latin typeface="Times"/>
                <a:ea typeface="Times"/>
                <a:cs typeface="Times"/>
                <a:sym typeface="Times"/>
              </a:rPr>
              <a:t>Hoe je </a:t>
            </a:r>
            <a:r>
              <a:rPr lang="en-US" sz="1200" b="0" i="0" u="none" strike="noStrike" cap="none" dirty="0" err="1">
                <a:solidFill>
                  <a:schemeClr val="dk1"/>
                </a:solidFill>
                <a:latin typeface="Times"/>
                <a:ea typeface="Times"/>
                <a:cs typeface="Times"/>
                <a:sym typeface="Times"/>
              </a:rPr>
              <a:t>dit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ook</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bekijkt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en</a:t>
            </a:r>
            <a:r>
              <a:rPr lang="en-US" sz="1200" b="0" i="0" u="none" strike="noStrike" cap="none" dirty="0">
                <a:solidFill>
                  <a:schemeClr val="dk1"/>
                </a:solidFill>
                <a:latin typeface="Times"/>
                <a:ea typeface="Times"/>
                <a:cs typeface="Times"/>
                <a:sym typeface="Times"/>
              </a:rPr>
              <a:t> al </a:t>
            </a:r>
            <a:r>
              <a:rPr lang="en-US" sz="1200" b="0" i="0" u="none" strike="noStrike" cap="none" dirty="0" err="1">
                <a:solidFill>
                  <a:schemeClr val="dk1"/>
                </a:solidFill>
                <a:latin typeface="Times"/>
                <a:ea typeface="Times"/>
                <a:cs typeface="Times"/>
                <a:sym typeface="Times"/>
              </a:rPr>
              <a:t>mocht</a:t>
            </a:r>
            <a:r>
              <a:rPr lang="en-US" sz="1200" b="0" i="0" u="none" strike="noStrike" cap="none" dirty="0">
                <a:solidFill>
                  <a:schemeClr val="dk1"/>
                </a:solidFill>
                <a:latin typeface="Times"/>
                <a:ea typeface="Times"/>
                <a:cs typeface="Times"/>
                <a:sym typeface="Times"/>
              </a:rPr>
              <a:t> je </a:t>
            </a:r>
            <a:r>
              <a:rPr lang="en-US" sz="1200" b="0" i="0" u="none" strike="noStrike" cap="none" dirty="0" err="1">
                <a:solidFill>
                  <a:schemeClr val="dk1"/>
                </a:solidFill>
                <a:latin typeface="Times"/>
                <a:ea typeface="Times"/>
                <a:cs typeface="Times"/>
                <a:sym typeface="Times"/>
              </a:rPr>
              <a:t>denken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dat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wolven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niet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goed</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genoeg</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kunnen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communiceren</a:t>
            </a:r>
            <a:r>
              <a:rPr lang="en-US" sz="1200" b="0" i="0" u="none" strike="noStrike" cap="none" dirty="0">
                <a:solidFill>
                  <a:schemeClr val="dk1"/>
                </a:solidFill>
                <a:latin typeface="Times"/>
                <a:ea typeface="Times"/>
                <a:cs typeface="Times"/>
                <a:sym typeface="Times"/>
              </a:rPr>
              <a:t> om </a:t>
            </a:r>
            <a:r>
              <a:rPr lang="en-US" sz="1200" b="0" i="0" u="none" strike="noStrike" cap="none" dirty="0" err="1">
                <a:solidFill>
                  <a:schemeClr val="dk1"/>
                </a:solidFill>
                <a:latin typeface="Times"/>
                <a:ea typeface="Times"/>
                <a:cs typeface="Times"/>
                <a:sym typeface="Times"/>
              </a:rPr>
              <a:t>echt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afspraken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te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maken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zonder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samen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te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werken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zouden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ze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verhongeren</a:t>
            </a:r>
            <a:r>
              <a:rPr lang="en-US" sz="1200" b="0" i="0" u="none" strike="noStrike" cap="none" dirty="0">
                <a:solidFill>
                  <a:schemeClr val="dk1"/>
                </a:solidFill>
                <a:latin typeface="Times"/>
                <a:ea typeface="Times"/>
                <a:cs typeface="Times"/>
                <a:sym typeface="Times"/>
              </a:rPr>
              <a:t>. (of </a:t>
            </a:r>
            <a:r>
              <a:rPr lang="en-US" sz="1200" b="0" i="0" u="none" strike="noStrike" cap="none" dirty="0" err="1">
                <a:solidFill>
                  <a:schemeClr val="dk1"/>
                </a:solidFill>
                <a:latin typeface="Times"/>
                <a:ea typeface="Times"/>
                <a:cs typeface="Times"/>
                <a:sym typeface="Times"/>
              </a:rPr>
              <a:t>vegetariërs</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moeten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worden</a:t>
            </a:r>
            <a:r>
              <a:rPr lang="en-US" sz="1200" b="0" i="0" u="none" strike="noStrike" cap="none" dirty="0">
                <a:solidFill>
                  <a:schemeClr val="dk1"/>
                </a:solidFill>
                <a:latin typeface="Times"/>
                <a:ea typeface="Times"/>
                <a:cs typeface="Times"/>
                <a:sym typeface="Times"/>
              </a:rPr>
              <a:t>…)</a:t>
            </a:r>
          </a:p>
          <a:p>
            <a:pPr marL="0" marR="0" lvl="0" indent="-76200" algn="l" rtl="0">
              <a:spcBef>
                <a:spcPts val="360"/>
              </a:spcBef>
              <a:spcAft>
                <a:spcPts val="0"/>
              </a:spcAft>
              <a:buClr>
                <a:schemeClr val="dk1"/>
              </a:buClr>
              <a:buSzPct val="100000"/>
              <a:buFont typeface="Noto Sans Symbols"/>
              <a:buNone/>
            </a:pPr>
            <a:endParaRPr sz="1200" b="0" i="0" u="none" strike="noStrike" cap="none" dirty="0">
              <a:solidFill>
                <a:schemeClr val="dk1"/>
              </a:solidFill>
              <a:latin typeface="Times"/>
              <a:ea typeface="Times"/>
              <a:cs typeface="Times"/>
              <a:sym typeface="Times"/>
            </a:endParaRPr>
          </a:p>
          <a:p>
            <a:pPr marL="0" marR="0" lvl="0" indent="-76200" algn="l" rtl="0">
              <a:spcBef>
                <a:spcPts val="360"/>
              </a:spcBef>
              <a:spcAft>
                <a:spcPts val="0"/>
              </a:spcAft>
              <a:buClr>
                <a:schemeClr val="dk1"/>
              </a:buClr>
              <a:buSzPct val="100000"/>
              <a:buFont typeface="Noto Sans Symbols"/>
              <a:buNone/>
            </a:pPr>
            <a:r>
              <a:rPr lang="en-US" sz="1200" b="0" i="0" u="none" strike="noStrike" cap="none" dirty="0">
                <a:solidFill>
                  <a:schemeClr val="dk1"/>
                </a:solidFill>
                <a:latin typeface="Times"/>
                <a:ea typeface="Times"/>
                <a:cs typeface="Times"/>
                <a:sym typeface="Times"/>
              </a:rPr>
              <a:t>Is O&amp;I </a:t>
            </a:r>
            <a:r>
              <a:rPr lang="en-US" sz="1200" b="0" i="0" u="none" strike="noStrike" cap="none" dirty="0" err="1">
                <a:solidFill>
                  <a:schemeClr val="dk1"/>
                </a:solidFill>
                <a:latin typeface="Times"/>
                <a:ea typeface="Times"/>
                <a:cs typeface="Times"/>
                <a:sym typeface="Times"/>
              </a:rPr>
              <a:t>voor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bizons</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zinvol</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vak</a:t>
            </a:r>
            <a:r>
              <a:rPr lang="en-US" sz="1200" b="0" i="0" u="none" strike="noStrike" cap="none" dirty="0">
                <a:solidFill>
                  <a:schemeClr val="dk1"/>
                </a:solidFill>
                <a:latin typeface="Times"/>
                <a:ea typeface="Times"/>
                <a:cs typeface="Times"/>
                <a:sym typeface="Times"/>
              </a:rPr>
              <a:t>? =&gt; Ja, </a:t>
            </a:r>
            <a:r>
              <a:rPr lang="en-US" sz="1200" b="0" i="0" u="none" strike="noStrike" cap="none" dirty="0" err="1">
                <a:solidFill>
                  <a:schemeClr val="dk1"/>
                </a:solidFill>
                <a:latin typeface="Times"/>
                <a:ea typeface="Times"/>
                <a:cs typeface="Times"/>
                <a:sym typeface="Times"/>
              </a:rPr>
              <a:t>als</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bizons</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zich</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goed</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organiseren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hebben</a:t>
            </a:r>
            <a:r>
              <a:rPr lang="en-US" sz="1200" b="0" i="0" u="none" strike="noStrike" cap="none" dirty="0">
                <a:solidFill>
                  <a:schemeClr val="dk1"/>
                </a:solidFill>
                <a:latin typeface="Times"/>
                <a:ea typeface="Times"/>
                <a:cs typeface="Times"/>
                <a:sym typeface="Times"/>
              </a:rPr>
              <a:t> de </a:t>
            </a:r>
            <a:r>
              <a:rPr lang="en-US" sz="1200" b="0" i="0" u="none" strike="noStrike" cap="none" dirty="0" err="1">
                <a:solidFill>
                  <a:schemeClr val="dk1"/>
                </a:solidFill>
                <a:latin typeface="Times"/>
                <a:ea typeface="Times"/>
                <a:cs typeface="Times"/>
                <a:sym typeface="Times"/>
              </a:rPr>
              <a:t>wolven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geen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schijn</a:t>
            </a:r>
            <a:r>
              <a:rPr lang="en-US" sz="1200" b="0" i="0" u="none" strike="noStrike" cap="none" dirty="0">
                <a:solidFill>
                  <a:schemeClr val="dk1"/>
                </a:solidFill>
                <a:latin typeface="Times"/>
                <a:ea typeface="Times"/>
                <a:cs typeface="Times"/>
                <a:sym typeface="Times"/>
              </a:rPr>
              <a:t> van </a:t>
            </a:r>
            <a:r>
              <a:rPr lang="en-US" sz="1200" b="0" i="0" u="none" strike="noStrike" cap="none" dirty="0" err="1">
                <a:solidFill>
                  <a:schemeClr val="dk1"/>
                </a:solidFill>
                <a:latin typeface="Times"/>
                <a:ea typeface="Times"/>
                <a:cs typeface="Times"/>
                <a:sym typeface="Times"/>
              </a:rPr>
              <a:t>kans.</a:t>
            </a:r>
            <a:endParaRPr lang="en-US" sz="1200" b="0" i="0" u="none" strike="noStrike" cap="none" dirty="0">
              <a:solidFill>
                <a:schemeClr val="dk1"/>
              </a:solidFill>
              <a:latin typeface="Times"/>
              <a:ea typeface="Times"/>
              <a:cs typeface="Times"/>
              <a:sym typeface="Times"/>
            </a:endParaRPr>
          </a:p>
          <a:p>
            <a:pPr marL="0" marR="0" lvl="0" indent="-76200" algn="l" rtl="0">
              <a:spcBef>
                <a:spcPts val="360"/>
              </a:spcBef>
              <a:spcAft>
                <a:spcPts val="0"/>
              </a:spcAft>
              <a:buClr>
                <a:schemeClr val="dk1"/>
              </a:buClr>
              <a:buSzPct val="100000"/>
              <a:buFont typeface="Noto Sans Symbols"/>
              <a:buNone/>
            </a:pPr>
            <a:endParaRPr sz="1200" b="0" i="0" u="none" strike="noStrike" cap="none" dirty="0">
              <a:solidFill>
                <a:schemeClr val="dk1"/>
              </a:solidFill>
              <a:latin typeface="Times"/>
              <a:ea typeface="Times"/>
              <a:cs typeface="Times"/>
              <a:sym typeface="Times"/>
            </a:endParaRPr>
          </a:p>
          <a:p>
            <a:pPr marL="0" marR="0" lvl="0" indent="-76200" algn="l" rtl="0">
              <a:spcBef>
                <a:spcPts val="360"/>
              </a:spcBef>
              <a:spcAft>
                <a:spcPts val="0"/>
              </a:spcAft>
              <a:buClr>
                <a:schemeClr val="dk1"/>
              </a:buClr>
              <a:buSzPct val="100000"/>
              <a:buFont typeface="Noto Sans Symbols"/>
              <a:buNone/>
            </a:pPr>
            <a:r>
              <a:rPr lang="en-US" sz="1200" b="0" i="0" u="none" strike="noStrike" cap="none" dirty="0" err="1">
                <a:solidFill>
                  <a:schemeClr val="dk1"/>
                </a:solidFill>
                <a:latin typeface="Times"/>
                <a:ea typeface="Times"/>
                <a:cs typeface="Times"/>
                <a:sym typeface="Times"/>
              </a:rPr>
              <a:t>Als</a:t>
            </a:r>
            <a:r>
              <a:rPr lang="en-US" sz="1200" b="0" i="0" u="none" strike="noStrike" cap="none" dirty="0">
                <a:solidFill>
                  <a:schemeClr val="dk1"/>
                </a:solidFill>
                <a:latin typeface="Times"/>
                <a:ea typeface="Times"/>
                <a:cs typeface="Times"/>
                <a:sym typeface="Times"/>
              </a:rPr>
              <a:t> de Ferrari </a:t>
            </a:r>
            <a:r>
              <a:rPr lang="en-US" sz="1200" b="0" i="0" u="none" strike="noStrike" cap="none" dirty="0" err="1">
                <a:solidFill>
                  <a:schemeClr val="dk1"/>
                </a:solidFill>
                <a:latin typeface="Times"/>
                <a:ea typeface="Times"/>
                <a:cs typeface="Times"/>
                <a:sym typeface="Times"/>
              </a:rPr>
              <a:t>pittstop</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bij</a:t>
            </a:r>
            <a:r>
              <a:rPr lang="en-US" sz="1200" b="0" i="0" u="none" strike="noStrike" cap="none" dirty="0">
                <a:solidFill>
                  <a:schemeClr val="dk1"/>
                </a:solidFill>
                <a:latin typeface="Times"/>
                <a:ea typeface="Times"/>
                <a:cs typeface="Times"/>
                <a:sym typeface="Times"/>
              </a:rPr>
              <a:t> de </a:t>
            </a:r>
            <a:r>
              <a:rPr lang="en-US" sz="1200" b="0" i="0" u="none" strike="noStrike" cap="none" dirty="0" err="1">
                <a:solidFill>
                  <a:schemeClr val="dk1"/>
                </a:solidFill>
                <a:latin typeface="Times"/>
                <a:ea typeface="Times"/>
                <a:cs typeface="Times"/>
                <a:sym typeface="Times"/>
              </a:rPr>
              <a:t>volgende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muisklik</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verschijnt</a:t>
            </a:r>
            <a:r>
              <a:rPr lang="en-US" sz="1200" b="0" i="0" u="none" strike="noStrike" cap="none" dirty="0">
                <a:solidFill>
                  <a:schemeClr val="dk1"/>
                </a:solidFill>
                <a:latin typeface="Times"/>
                <a:ea typeface="Times"/>
                <a:cs typeface="Times"/>
                <a:sym typeface="Times"/>
              </a:rPr>
              <a:t>: </a:t>
            </a:r>
          </a:p>
          <a:p>
            <a:pPr marL="0" marR="0" lvl="0" indent="-76200" algn="l" rtl="0">
              <a:spcBef>
                <a:spcPts val="360"/>
              </a:spcBef>
              <a:spcAft>
                <a:spcPts val="0"/>
              </a:spcAft>
              <a:buClr>
                <a:schemeClr val="dk1"/>
              </a:buClr>
              <a:buSzPct val="100000"/>
              <a:buFont typeface="Noto Sans Symbols"/>
              <a:buNone/>
            </a:pPr>
            <a:r>
              <a:rPr lang="en-US" sz="1200" b="0" i="0" u="none" strike="noStrike" cap="none" dirty="0">
                <a:solidFill>
                  <a:schemeClr val="dk1"/>
                </a:solidFill>
                <a:latin typeface="Times"/>
                <a:ea typeface="Times"/>
                <a:cs typeface="Times"/>
                <a:sym typeface="Times"/>
              </a:rPr>
              <a:t>Wie </a:t>
            </a:r>
            <a:r>
              <a:rPr lang="en-US" sz="1200" b="0" i="0" u="none" strike="noStrike" cap="none" dirty="0" err="1">
                <a:solidFill>
                  <a:schemeClr val="dk1"/>
                </a:solidFill>
                <a:latin typeface="Times"/>
                <a:ea typeface="Times"/>
                <a:cs typeface="Times"/>
                <a:sym typeface="Times"/>
              </a:rPr>
              <a:t>ziet</a:t>
            </a:r>
            <a:r>
              <a:rPr lang="en-US" sz="1200" b="0" i="0" u="none" strike="noStrike" cap="none" dirty="0">
                <a:solidFill>
                  <a:schemeClr val="dk1"/>
                </a:solidFill>
                <a:latin typeface="Times"/>
                <a:ea typeface="Times"/>
                <a:cs typeface="Times"/>
                <a:sym typeface="Times"/>
              </a:rPr>
              <a:t> er </a:t>
            </a:r>
            <a:r>
              <a:rPr lang="en-US" sz="1200" b="0" i="0" u="none" strike="noStrike" cap="none" dirty="0" err="1">
                <a:solidFill>
                  <a:schemeClr val="dk1"/>
                </a:solidFill>
                <a:latin typeface="Times"/>
                <a:ea typeface="Times"/>
                <a:cs typeface="Times"/>
                <a:sym typeface="Times"/>
              </a:rPr>
              <a:t>overeenkomsten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tussen</a:t>
            </a:r>
            <a:r>
              <a:rPr lang="en-US" sz="1200" b="0" i="0" u="none" strike="noStrike" cap="none" dirty="0">
                <a:solidFill>
                  <a:schemeClr val="dk1"/>
                </a:solidFill>
                <a:latin typeface="Times"/>
                <a:ea typeface="Times"/>
                <a:cs typeface="Times"/>
                <a:sym typeface="Times"/>
              </a:rPr>
              <a:t> de twee </a:t>
            </a:r>
            <a:r>
              <a:rPr lang="en-US" sz="1200" b="0" i="0" u="none" strike="noStrike" cap="none" dirty="0" err="1">
                <a:solidFill>
                  <a:schemeClr val="dk1"/>
                </a:solidFill>
                <a:latin typeface="Times"/>
                <a:ea typeface="Times"/>
                <a:cs typeface="Times"/>
                <a:sym typeface="Times"/>
              </a:rPr>
              <a:t>plaatjes</a:t>
            </a:r>
            <a:r>
              <a:rPr lang="en-US" sz="1200" b="0" i="0" u="none" strike="noStrike" cap="none" dirty="0">
                <a:solidFill>
                  <a:schemeClr val="dk1"/>
                </a:solidFill>
                <a:latin typeface="Times"/>
                <a:ea typeface="Times"/>
                <a:cs typeface="Times"/>
                <a:sym typeface="Times"/>
              </a:rPr>
              <a:t>? =&gt; </a:t>
            </a:r>
            <a:r>
              <a:rPr lang="en-US" sz="1200" b="0" i="0" u="none" strike="noStrike" cap="none" dirty="0" err="1">
                <a:solidFill>
                  <a:schemeClr val="dk1"/>
                </a:solidFill>
                <a:latin typeface="Times"/>
                <a:ea typeface="Times"/>
                <a:cs typeface="Times"/>
                <a:sym typeface="Times"/>
              </a:rPr>
              <a:t>Ieder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z’n</a:t>
            </a:r>
            <a:r>
              <a:rPr lang="en-US" sz="1200" b="0" i="0" u="none" strike="noStrike" cap="none" dirty="0">
                <a:solidFill>
                  <a:schemeClr val="dk1"/>
                </a:solidFill>
                <a:latin typeface="Times"/>
                <a:ea typeface="Times"/>
                <a:cs typeface="Times"/>
                <a:sym typeface="Times"/>
              </a:rPr>
              <a:t> eigen </a:t>
            </a:r>
            <a:r>
              <a:rPr lang="en-US" sz="1200" b="0" i="0" u="none" strike="noStrike" cap="none" dirty="0" err="1">
                <a:solidFill>
                  <a:schemeClr val="dk1"/>
                </a:solidFill>
                <a:latin typeface="Times"/>
                <a:ea typeface="Times"/>
                <a:cs typeface="Times"/>
                <a:sym typeface="Times"/>
              </a:rPr>
              <a:t>taak</a:t>
            </a:r>
            <a:r>
              <a:rPr lang="en-US" sz="1200" b="0" i="0" u="none" strike="noStrike" cap="none" dirty="0">
                <a:solidFill>
                  <a:schemeClr val="dk1"/>
                </a:solidFill>
                <a:latin typeface="Times"/>
                <a:ea typeface="Times"/>
                <a:cs typeface="Times"/>
                <a:sym typeface="Times"/>
              </a:rPr>
              <a:t>, maar </a:t>
            </a:r>
            <a:r>
              <a:rPr lang="en-US" sz="1200" b="0" i="0" u="none" strike="noStrike" cap="none" dirty="0" err="1">
                <a:solidFill>
                  <a:schemeClr val="dk1"/>
                </a:solidFill>
                <a:latin typeface="Times"/>
                <a:ea typeface="Times"/>
                <a:cs typeface="Times"/>
                <a:sym typeface="Times"/>
              </a:rPr>
              <a:t>wel</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nauwkeurige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afstemming</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Iedereen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heeft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z’n</a:t>
            </a:r>
            <a:r>
              <a:rPr lang="en-US" sz="1200" b="0" i="0" u="none" strike="noStrike" cap="none" dirty="0">
                <a:solidFill>
                  <a:schemeClr val="dk1"/>
                </a:solidFill>
                <a:latin typeface="Times"/>
                <a:ea typeface="Times"/>
                <a:cs typeface="Times"/>
                <a:sym typeface="Times"/>
              </a:rPr>
              <a:t> eigen </a:t>
            </a:r>
            <a:r>
              <a:rPr lang="en-US" sz="1200" b="0" i="0" u="none" strike="noStrike" cap="none" dirty="0" err="1">
                <a:solidFill>
                  <a:schemeClr val="dk1"/>
                </a:solidFill>
                <a:latin typeface="Times"/>
                <a:ea typeface="Times"/>
                <a:cs typeface="Times"/>
                <a:sym typeface="Times"/>
              </a:rPr>
              <a:t>plaats</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rondom</a:t>
            </a:r>
            <a:r>
              <a:rPr lang="en-US" sz="1200" b="0" i="0" u="none" strike="noStrike" cap="none" dirty="0">
                <a:solidFill>
                  <a:schemeClr val="dk1"/>
                </a:solidFill>
                <a:latin typeface="Times"/>
                <a:ea typeface="Times"/>
                <a:cs typeface="Times"/>
                <a:sym typeface="Times"/>
              </a:rPr>
              <a:t> het “</a:t>
            </a:r>
            <a:r>
              <a:rPr lang="en-US" sz="1200" b="0" i="0" u="none" strike="noStrike" cap="none" dirty="0" err="1">
                <a:solidFill>
                  <a:schemeClr val="dk1"/>
                </a:solidFill>
                <a:latin typeface="Times"/>
                <a:ea typeface="Times"/>
                <a:cs typeface="Times"/>
                <a:sym typeface="Times"/>
              </a:rPr>
              <a:t>doel</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etc</a:t>
            </a:r>
            <a:endParaRPr lang="en-US" sz="1200" b="0" i="0" u="none" strike="noStrike" cap="none" dirty="0">
              <a:solidFill>
                <a:schemeClr val="dk1"/>
              </a:solidFill>
              <a:latin typeface="Times"/>
              <a:ea typeface="Times"/>
              <a:cs typeface="Times"/>
              <a:sym typeface="Time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sldNum" idx="12"/>
          </p:nvPr>
        </p:nvSpPr>
        <p:spPr>
          <a:xfrm>
            <a:off x="5626100" y="6454775"/>
            <a:ext cx="4305300" cy="339725"/>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a:solidFill>
                  <a:schemeClr val="dk1"/>
                </a:solidFill>
                <a:latin typeface="Times"/>
                <a:ea typeface="Times"/>
                <a:cs typeface="Times"/>
                <a:sym typeface="Times"/>
              </a:rPr>
              <a:t>6</a:t>
            </a:fld>
            <a:endParaRPr lang="en-US" sz="1200" b="0">
              <a:solidFill>
                <a:schemeClr val="dk1"/>
              </a:solidFill>
              <a:latin typeface="Times"/>
              <a:ea typeface="Times"/>
              <a:cs typeface="Times"/>
              <a:sym typeface="Times"/>
            </a:endParaRPr>
          </a:p>
        </p:txBody>
      </p:sp>
      <p:sp>
        <p:nvSpPr>
          <p:cNvPr id="65" name="Shape 65"/>
          <p:cNvSpPr>
            <a:spLocks noGrp="1" noRot="1" noChangeAspect="1"/>
          </p:cNvSpPr>
          <p:nvPr>
            <p:ph type="sldImg" idx="2"/>
          </p:nvPr>
        </p:nvSpPr>
        <p:spPr>
          <a:xfrm>
            <a:off x="3201988" y="409575"/>
            <a:ext cx="3751262" cy="25479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6" name="Shape 66"/>
          <p:cNvSpPr txBox="1">
            <a:spLocks noGrp="1"/>
          </p:cNvSpPr>
          <p:nvPr>
            <p:ph type="body" idx="1"/>
          </p:nvPr>
        </p:nvSpPr>
        <p:spPr>
          <a:xfrm>
            <a:off x="1323975" y="3227388"/>
            <a:ext cx="7283450" cy="3057525"/>
          </a:xfrm>
          <a:prstGeom prst="rect">
            <a:avLst/>
          </a:prstGeom>
          <a:noFill/>
          <a:ln>
            <a:noFill/>
          </a:ln>
        </p:spPr>
        <p:txBody>
          <a:bodyPr wrap="square" lIns="91425" tIns="45700" rIns="91425" bIns="45700" anchor="t" anchorCtr="0">
            <a:noAutofit/>
          </a:bodyPr>
          <a:lstStyle/>
          <a:p>
            <a:pPr marL="0" marR="0" lvl="0" indent="0" algn="l" rtl="0">
              <a:lnSpc>
                <a:spcPct val="80000"/>
              </a:lnSpc>
              <a:spcBef>
                <a:spcPts val="0"/>
              </a:spcBef>
              <a:spcAft>
                <a:spcPts val="0"/>
              </a:spcAft>
              <a:buSzPct val="25000"/>
              <a:buNone/>
            </a:pPr>
            <a:r>
              <a:rPr lang="en-US" sz="1200" b="0" i="0" u="none" strike="noStrike" cap="none" dirty="0" err="1">
                <a:solidFill>
                  <a:schemeClr val="dk1"/>
                </a:solidFill>
                <a:latin typeface="Times"/>
                <a:ea typeface="Times"/>
                <a:cs typeface="Times"/>
                <a:sym typeface="Times"/>
              </a:rPr>
              <a:t>Als</a:t>
            </a:r>
            <a:r>
              <a:rPr lang="en-US" sz="1200" b="0" i="0" u="none" strike="noStrike" cap="none" dirty="0">
                <a:solidFill>
                  <a:schemeClr val="dk1"/>
                </a:solidFill>
                <a:latin typeface="Times"/>
                <a:ea typeface="Times"/>
                <a:cs typeface="Times"/>
                <a:sym typeface="Times"/>
              </a:rPr>
              <a:t> je </a:t>
            </a:r>
            <a:r>
              <a:rPr lang="en-US" sz="1200" b="0" i="0" u="none" strike="noStrike" cap="none" dirty="0" err="1">
                <a:solidFill>
                  <a:schemeClr val="dk1"/>
                </a:solidFill>
                <a:latin typeface="Times"/>
                <a:ea typeface="Times"/>
                <a:cs typeface="Times"/>
                <a:sym typeface="Times"/>
              </a:rPr>
              <a:t>dingen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samen</a:t>
            </a:r>
            <a:r>
              <a:rPr lang="en-US" sz="1200" b="0" i="0" u="none" strike="noStrike" cap="none" dirty="0">
                <a:solidFill>
                  <a:schemeClr val="dk1"/>
                </a:solidFill>
                <a:latin typeface="Times"/>
                <a:ea typeface="Times"/>
                <a:cs typeface="Times"/>
                <a:sym typeface="Times"/>
              </a:rPr>
              <a:t> wilt </a:t>
            </a:r>
            <a:r>
              <a:rPr lang="en-US" sz="1200" b="0" i="0" u="none" strike="noStrike" cap="none" dirty="0" err="1">
                <a:solidFill>
                  <a:schemeClr val="dk1"/>
                </a:solidFill>
                <a:latin typeface="Times"/>
                <a:ea typeface="Times"/>
                <a:cs typeface="Times"/>
                <a:sym typeface="Times"/>
              </a:rPr>
              <a:t>doen</a:t>
            </a:r>
            <a:r>
              <a:rPr lang="en-US" sz="1200" b="0" i="0" u="none" strike="noStrike" cap="none" dirty="0">
                <a:solidFill>
                  <a:schemeClr val="dk1"/>
                </a:solidFill>
                <a:latin typeface="Times"/>
                <a:ea typeface="Times"/>
                <a:cs typeface="Times"/>
                <a:sym typeface="Times"/>
              </a:rPr>
              <a:t>……? =&gt; </a:t>
            </a:r>
            <a:r>
              <a:rPr lang="en-US" sz="1200" b="0" i="0" u="none" strike="noStrike" cap="none" dirty="0" err="1">
                <a:solidFill>
                  <a:schemeClr val="dk1"/>
                </a:solidFill>
                <a:latin typeface="Times"/>
                <a:ea typeface="Times"/>
                <a:cs typeface="Times"/>
                <a:sym typeface="Times"/>
              </a:rPr>
              <a:t>Roept</a:t>
            </a:r>
            <a:r>
              <a:rPr lang="en-US" sz="1200" b="0" i="0" u="none" strike="noStrike" cap="none" dirty="0">
                <a:solidFill>
                  <a:schemeClr val="dk1"/>
                </a:solidFill>
                <a:latin typeface="Times"/>
                <a:ea typeface="Times"/>
                <a:cs typeface="Times"/>
                <a:sym typeface="Times"/>
              </a:rPr>
              <a:t> u maar</a:t>
            </a:r>
          </a:p>
          <a:p>
            <a:pPr marL="0" marR="0" lvl="0" indent="0" algn="l" rtl="0">
              <a:lnSpc>
                <a:spcPct val="80000"/>
              </a:lnSpc>
              <a:spcBef>
                <a:spcPts val="360"/>
              </a:spcBef>
              <a:spcAft>
                <a:spcPts val="0"/>
              </a:spcAft>
              <a:buSzPct val="25000"/>
              <a:buNone/>
            </a:pPr>
            <a:endParaRPr sz="1200" b="0" i="0" u="none" strike="noStrike" cap="none" dirty="0">
              <a:solidFill>
                <a:schemeClr val="dk1"/>
              </a:solidFill>
              <a:latin typeface="Times"/>
              <a:ea typeface="Times"/>
              <a:cs typeface="Times"/>
              <a:sym typeface="Times"/>
            </a:endParaRPr>
          </a:p>
          <a:p>
            <a:pPr marL="0" marR="0" lvl="0" indent="0" algn="l" rtl="0">
              <a:lnSpc>
                <a:spcPct val="80000"/>
              </a:lnSpc>
              <a:spcBef>
                <a:spcPts val="360"/>
              </a:spcBef>
              <a:spcAft>
                <a:spcPts val="0"/>
              </a:spcAft>
              <a:buSzPct val="25000"/>
              <a:buNone/>
            </a:pPr>
            <a:r>
              <a:rPr lang="en-US" sz="1200" b="0" i="0" u="none" strike="noStrike" cap="none" dirty="0" err="1">
                <a:solidFill>
                  <a:schemeClr val="dk1"/>
                </a:solidFill>
                <a:latin typeface="Times"/>
                <a:ea typeface="Times"/>
                <a:cs typeface="Times"/>
                <a:sym typeface="Times"/>
              </a:rPr>
              <a:t>Suggesties</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verschijnen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bij</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eerste</a:t>
            </a:r>
            <a:r>
              <a:rPr lang="en-US" sz="1200" b="0" i="0" u="none" strike="noStrike" cap="none" dirty="0">
                <a:solidFill>
                  <a:schemeClr val="dk1"/>
                </a:solidFill>
                <a:latin typeface="Times"/>
                <a:ea typeface="Times"/>
                <a:cs typeface="Times"/>
                <a:sym typeface="Times"/>
              </a:rPr>
              <a:t> bullet. </a:t>
            </a:r>
            <a:r>
              <a:rPr lang="en-US" sz="1200" b="0" i="0" u="none" strike="noStrike" cap="none" dirty="0" err="1">
                <a:solidFill>
                  <a:schemeClr val="dk1"/>
                </a:solidFill>
                <a:latin typeface="Times"/>
                <a:ea typeface="Times"/>
                <a:cs typeface="Times"/>
                <a:sym typeface="Times"/>
              </a:rPr>
              <a:t>Deze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suggesties</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klinken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vanzelfsprekend</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simpel</a:t>
            </a:r>
            <a:r>
              <a:rPr lang="en-US" sz="1200" b="0" i="0" u="none" strike="noStrike" cap="none" dirty="0">
                <a:solidFill>
                  <a:schemeClr val="dk1"/>
                </a:solidFill>
                <a:latin typeface="Times"/>
                <a:ea typeface="Times"/>
                <a:cs typeface="Times"/>
                <a:sym typeface="Times"/>
              </a:rPr>
              <a:t>, maar </a:t>
            </a:r>
            <a:r>
              <a:rPr lang="en-US" sz="1200" b="0" i="0" u="none" strike="noStrike" cap="none" dirty="0" err="1">
                <a:solidFill>
                  <a:schemeClr val="dk1"/>
                </a:solidFill>
                <a:latin typeface="Times"/>
                <a:ea typeface="Times"/>
                <a:cs typeface="Times"/>
                <a:sym typeface="Times"/>
              </a:rPr>
              <a:t>toch</a:t>
            </a:r>
            <a:r>
              <a:rPr lang="en-US" sz="1200" b="0" i="0" u="none" strike="noStrike" cap="none" dirty="0">
                <a:solidFill>
                  <a:schemeClr val="dk1"/>
                </a:solidFill>
                <a:latin typeface="Times"/>
                <a:ea typeface="Times"/>
                <a:cs typeface="Times"/>
                <a:sym typeface="Times"/>
              </a:rPr>
              <a:t> is </a:t>
            </a:r>
            <a:r>
              <a:rPr lang="en-US" sz="1200" b="0" i="0" u="none" strike="noStrike" cap="none" dirty="0" err="1">
                <a:solidFill>
                  <a:schemeClr val="dk1"/>
                </a:solidFill>
                <a:latin typeface="Times"/>
                <a:ea typeface="Times"/>
                <a:cs typeface="Times"/>
                <a:sym typeface="Times"/>
              </a:rPr>
              <a:t>er</a:t>
            </a:r>
            <a:r>
              <a:rPr lang="en-US" sz="1200" b="0" i="0" u="none" strike="noStrike" cap="none" dirty="0">
                <a:solidFill>
                  <a:schemeClr val="dk1"/>
                </a:solidFill>
                <a:latin typeface="Times"/>
                <a:ea typeface="Times"/>
                <a:cs typeface="Times"/>
                <a:sym typeface="Times"/>
              </a:rPr>
              <a:t> heel </a:t>
            </a:r>
            <a:r>
              <a:rPr lang="en-US" sz="1200" b="0" i="0" u="none" strike="noStrike" cap="none" dirty="0" err="1">
                <a:solidFill>
                  <a:schemeClr val="dk1"/>
                </a:solidFill>
                <a:latin typeface="Times"/>
                <a:ea typeface="Times"/>
                <a:cs typeface="Times"/>
                <a:sym typeface="Times"/>
              </a:rPr>
              <a:t>veel</a:t>
            </a:r>
            <a:r>
              <a:rPr lang="en-US" sz="1200" b="0" i="0" u="none" strike="noStrike" cap="none" dirty="0">
                <a:solidFill>
                  <a:schemeClr val="dk1"/>
                </a:solidFill>
                <a:latin typeface="Times"/>
                <a:ea typeface="Times"/>
                <a:cs typeface="Times"/>
                <a:sym typeface="Times"/>
              </a:rPr>
              <a:t> over </a:t>
            </a:r>
            <a:r>
              <a:rPr lang="en-US" sz="1200" b="0" i="0" u="none" strike="noStrike" cap="none" dirty="0" err="1">
                <a:solidFill>
                  <a:schemeClr val="dk1"/>
                </a:solidFill>
                <a:latin typeface="Times"/>
                <a:ea typeface="Times"/>
                <a:cs typeface="Times"/>
                <a:sym typeface="Times"/>
              </a:rPr>
              <a:t>gezegd</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geschreven</a:t>
            </a:r>
            <a:r>
              <a:rPr lang="en-US" sz="1200" b="0" i="0" u="none" strike="noStrike" cap="none" dirty="0">
                <a:solidFill>
                  <a:schemeClr val="dk1"/>
                </a:solidFill>
                <a:latin typeface="Times"/>
                <a:ea typeface="Times"/>
                <a:cs typeface="Times"/>
                <a:sym typeface="Times"/>
              </a:rPr>
              <a:t>… </a:t>
            </a:r>
          </a:p>
          <a:p>
            <a:pPr marL="0" marR="0" lvl="0" indent="0" algn="l" rtl="0">
              <a:lnSpc>
                <a:spcPct val="80000"/>
              </a:lnSpc>
              <a:spcBef>
                <a:spcPts val="360"/>
              </a:spcBef>
              <a:spcAft>
                <a:spcPts val="0"/>
              </a:spcAft>
              <a:buSzPct val="25000"/>
              <a:buNone/>
            </a:pPr>
            <a:r>
              <a:rPr lang="en-US" sz="1200" b="0" i="0" u="none" strike="noStrike" cap="none" dirty="0" err="1">
                <a:solidFill>
                  <a:schemeClr val="dk1"/>
                </a:solidFill>
                <a:latin typeface="Times"/>
                <a:ea typeface="Times"/>
                <a:cs typeface="Times"/>
                <a:sym typeface="Times"/>
              </a:rPr>
              <a:t>Tweede</a:t>
            </a:r>
            <a:r>
              <a:rPr lang="en-US" sz="1200" b="0" i="0" u="none" strike="noStrike" cap="none" dirty="0">
                <a:solidFill>
                  <a:schemeClr val="dk1"/>
                </a:solidFill>
                <a:latin typeface="Times"/>
                <a:ea typeface="Times"/>
                <a:cs typeface="Times"/>
                <a:sym typeface="Times"/>
              </a:rPr>
              <a:t> bullet: </a:t>
            </a:r>
            <a:r>
              <a:rPr lang="en-US" sz="1200" b="0" i="0" u="none" strike="noStrike" cap="none" dirty="0" err="1">
                <a:solidFill>
                  <a:schemeClr val="dk1"/>
                </a:solidFill>
                <a:latin typeface="Times"/>
                <a:ea typeface="Times"/>
                <a:cs typeface="Times"/>
                <a:sym typeface="Times"/>
              </a:rPr>
              <a:t>vraag</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wie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weet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hier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voorbeelden</a:t>
            </a:r>
            <a:r>
              <a:rPr lang="en-US" sz="1200" b="0" i="0" u="none" strike="noStrike" cap="none" dirty="0">
                <a:solidFill>
                  <a:schemeClr val="dk1"/>
                </a:solidFill>
                <a:latin typeface="Times"/>
                <a:ea typeface="Times"/>
                <a:cs typeface="Times"/>
                <a:sym typeface="Times"/>
              </a:rPr>
              <a:t> van </a:t>
            </a:r>
            <a:r>
              <a:rPr lang="en-US" sz="1200" b="0" i="0" u="none" strike="noStrike" cap="none" dirty="0" err="1">
                <a:solidFill>
                  <a:schemeClr val="dk1"/>
                </a:solidFill>
                <a:latin typeface="Times"/>
                <a:ea typeface="Times"/>
                <a:cs typeface="Times"/>
                <a:sym typeface="Times"/>
              </a:rPr>
              <a:t>te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noemen</a:t>
            </a:r>
            <a:r>
              <a:rPr lang="en-US" sz="1200" b="0" i="0" u="none" strike="noStrike" cap="none" dirty="0">
                <a:solidFill>
                  <a:schemeClr val="dk1"/>
                </a:solidFill>
                <a:latin typeface="Times"/>
                <a:ea typeface="Times"/>
                <a:cs typeface="Times"/>
                <a:sym typeface="Times"/>
              </a:rPr>
              <a:t>? </a:t>
            </a:r>
          </a:p>
          <a:p>
            <a:pPr marL="0" marR="0" lvl="0" indent="0" algn="l" rtl="0">
              <a:lnSpc>
                <a:spcPct val="80000"/>
              </a:lnSpc>
              <a:spcBef>
                <a:spcPts val="360"/>
              </a:spcBef>
              <a:spcAft>
                <a:spcPts val="0"/>
              </a:spcAft>
              <a:buSzPct val="25000"/>
              <a:buNone/>
            </a:pPr>
            <a:endParaRPr sz="1200" b="0" i="0" u="none" strike="noStrike" cap="none" dirty="0">
              <a:solidFill>
                <a:schemeClr val="dk1"/>
              </a:solidFill>
              <a:latin typeface="Times"/>
              <a:ea typeface="Times"/>
              <a:cs typeface="Times"/>
              <a:sym typeface="Times"/>
            </a:endParaRPr>
          </a:p>
          <a:p>
            <a:pPr marL="0" marR="0" lvl="0" indent="0" algn="l" rtl="0">
              <a:lnSpc>
                <a:spcPct val="80000"/>
              </a:lnSpc>
              <a:spcBef>
                <a:spcPts val="360"/>
              </a:spcBef>
              <a:spcAft>
                <a:spcPts val="0"/>
              </a:spcAft>
              <a:buSzPct val="25000"/>
              <a:buNone/>
            </a:pPr>
            <a:r>
              <a:rPr lang="en-US" sz="1200" b="0" i="0" u="none" strike="noStrike" cap="none" dirty="0">
                <a:solidFill>
                  <a:schemeClr val="dk1"/>
                </a:solidFill>
                <a:latin typeface="Times"/>
                <a:ea typeface="Times"/>
                <a:cs typeface="Times"/>
                <a:sym typeface="Times"/>
              </a:rPr>
              <a:t>Bij </a:t>
            </a:r>
            <a:r>
              <a:rPr lang="en-US" sz="1200" b="0" i="0" u="none" strike="noStrike" cap="none" dirty="0" err="1">
                <a:solidFill>
                  <a:schemeClr val="dk1"/>
                </a:solidFill>
                <a:latin typeface="Times"/>
                <a:ea typeface="Times"/>
                <a:cs typeface="Times"/>
                <a:sym typeface="Times"/>
              </a:rPr>
              <a:t>volgende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muisklik</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verschijnt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antieke</a:t>
            </a:r>
            <a:r>
              <a:rPr lang="en-US" sz="1200" b="0" i="0" u="none" strike="noStrike" cap="none" dirty="0">
                <a:solidFill>
                  <a:schemeClr val="dk1"/>
                </a:solidFill>
                <a:latin typeface="Times"/>
                <a:ea typeface="Times"/>
                <a:cs typeface="Times"/>
                <a:sym typeface="Times"/>
              </a:rPr>
              <a:t> vrouw: Mary Parker Follet. </a:t>
            </a:r>
          </a:p>
          <a:p>
            <a:pPr marL="0" marR="0" lvl="0" indent="0" algn="l" rtl="0">
              <a:lnSpc>
                <a:spcPct val="80000"/>
              </a:lnSpc>
              <a:spcBef>
                <a:spcPts val="360"/>
              </a:spcBef>
              <a:spcAft>
                <a:spcPts val="0"/>
              </a:spcAft>
              <a:buSzPct val="25000"/>
              <a:buNone/>
            </a:pPr>
            <a:r>
              <a:rPr lang="en-US" sz="1200" b="0" i="0" u="none" strike="noStrike" cap="none" dirty="0" err="1">
                <a:solidFill>
                  <a:schemeClr val="dk1"/>
                </a:solidFill>
                <a:latin typeface="Times"/>
                <a:ea typeface="Times"/>
                <a:cs typeface="Times"/>
                <a:sym typeface="Times"/>
              </a:rPr>
              <a:t>Vraag</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wie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kent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deze</a:t>
            </a:r>
            <a:r>
              <a:rPr lang="en-US" sz="1200" b="0" i="0" u="none" strike="noStrike" cap="none" dirty="0">
                <a:solidFill>
                  <a:schemeClr val="dk1"/>
                </a:solidFill>
                <a:latin typeface="Times"/>
                <a:ea typeface="Times"/>
                <a:cs typeface="Times"/>
                <a:sym typeface="Times"/>
              </a:rPr>
              <a:t> vrouw? (</a:t>
            </a:r>
            <a:r>
              <a:rPr lang="en-US" sz="1200" b="0" i="0" u="none" strike="noStrike" cap="none" dirty="0" err="1">
                <a:solidFill>
                  <a:schemeClr val="dk1"/>
                </a:solidFill>
                <a:latin typeface="Times"/>
                <a:ea typeface="Times"/>
                <a:cs typeface="Times"/>
                <a:sym typeface="Times"/>
              </a:rPr>
              <a:t>sommigen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roepen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mijn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schoonmoeder</a:t>
            </a:r>
            <a:r>
              <a:rPr lang="en-US" sz="1200" b="0" i="0" u="none" strike="noStrike" cap="none" dirty="0">
                <a:solidFill>
                  <a:schemeClr val="dk1"/>
                </a:solidFill>
                <a:latin typeface="Times"/>
                <a:ea typeface="Times"/>
                <a:cs typeface="Times"/>
                <a:sym typeface="Times"/>
              </a:rPr>
              <a:t>!”)</a:t>
            </a:r>
          </a:p>
          <a:p>
            <a:pPr marL="0" marR="0" lvl="0" indent="0" algn="l" rtl="0">
              <a:lnSpc>
                <a:spcPct val="80000"/>
              </a:lnSpc>
              <a:spcBef>
                <a:spcPts val="360"/>
              </a:spcBef>
              <a:spcAft>
                <a:spcPts val="0"/>
              </a:spcAft>
              <a:buClr>
                <a:schemeClr val="dk1"/>
              </a:buClr>
              <a:buSzPct val="100000"/>
              <a:buFont typeface="Noto Sans Symbols"/>
              <a:buChar char="⇒"/>
            </a:pPr>
            <a:r>
              <a:rPr lang="en-US" sz="1200" b="0" i="0" u="none" strike="noStrike" cap="none" dirty="0">
                <a:solidFill>
                  <a:schemeClr val="dk1"/>
                </a:solidFill>
                <a:latin typeface="Times"/>
                <a:ea typeface="Times"/>
                <a:cs typeface="Times"/>
                <a:sym typeface="Times"/>
              </a:rPr>
              <a:t>Ze was </a:t>
            </a:r>
            <a:r>
              <a:rPr lang="en-US" sz="1200" b="0" i="0" u="none" strike="noStrike" cap="none" dirty="0" err="1">
                <a:solidFill>
                  <a:schemeClr val="dk1"/>
                </a:solidFill>
                <a:latin typeface="Times"/>
                <a:ea typeface="Times"/>
                <a:cs typeface="Times"/>
                <a:sym typeface="Times"/>
              </a:rPr>
              <a:t>een</a:t>
            </a:r>
            <a:r>
              <a:rPr lang="en-US" sz="1200" b="0" i="0" u="none" strike="noStrike" cap="none" dirty="0">
                <a:solidFill>
                  <a:schemeClr val="dk1"/>
                </a:solidFill>
                <a:latin typeface="Times"/>
                <a:ea typeface="Times"/>
                <a:cs typeface="Times"/>
                <a:sym typeface="Times"/>
              </a:rPr>
              <a:t> van de </a:t>
            </a:r>
            <a:r>
              <a:rPr lang="en-US" sz="1200" b="0" i="0" u="none" strike="noStrike" cap="none" dirty="0" err="1">
                <a:solidFill>
                  <a:schemeClr val="dk1"/>
                </a:solidFill>
                <a:latin typeface="Times"/>
                <a:ea typeface="Times"/>
                <a:cs typeface="Times"/>
                <a:sym typeface="Times"/>
              </a:rPr>
              <a:t>belangrijkste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bedrijfskundige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goeroes</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uit</a:t>
            </a:r>
            <a:r>
              <a:rPr lang="en-US" sz="1200" b="0" i="0" u="none" strike="noStrike" cap="none" dirty="0">
                <a:solidFill>
                  <a:schemeClr val="dk1"/>
                </a:solidFill>
                <a:latin typeface="Times"/>
                <a:ea typeface="Times"/>
                <a:cs typeface="Times"/>
                <a:sym typeface="Times"/>
              </a:rPr>
              <a:t> het begin van de 20</a:t>
            </a:r>
            <a:r>
              <a:rPr lang="en-US" sz="1200" b="0" i="0" u="none" strike="noStrike" cap="none" baseline="30000" dirty="0">
                <a:solidFill>
                  <a:schemeClr val="dk1"/>
                </a:solidFill>
                <a:latin typeface="Times"/>
                <a:ea typeface="Times"/>
                <a:cs typeface="Times"/>
                <a:sym typeface="Times"/>
              </a:rPr>
              <a:t>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eeuw</a:t>
            </a:r>
            <a:r>
              <a:rPr lang="en-US" sz="1200" b="0" i="0" u="none" strike="noStrike" cap="none" dirty="0">
                <a:solidFill>
                  <a:schemeClr val="dk1"/>
                </a:solidFill>
                <a:latin typeface="Times"/>
                <a:ea typeface="Times"/>
                <a:cs typeface="Times"/>
                <a:sym typeface="Times"/>
              </a:rPr>
              <a:t>. </a:t>
            </a:r>
          </a:p>
          <a:p>
            <a:pPr marL="0" marR="0" lvl="0" indent="0" algn="l" rtl="0">
              <a:lnSpc>
                <a:spcPct val="80000"/>
              </a:lnSpc>
              <a:spcBef>
                <a:spcPts val="360"/>
              </a:spcBef>
              <a:spcAft>
                <a:spcPts val="0"/>
              </a:spcAft>
              <a:buClr>
                <a:schemeClr val="dk1"/>
              </a:buClr>
              <a:buSzPct val="100000"/>
              <a:buFont typeface="Noto Sans Symbols"/>
              <a:buChar char="⇒"/>
            </a:pPr>
            <a:r>
              <a:rPr lang="en-US" sz="1200" b="0" i="0" u="none" strike="noStrike" cap="none" dirty="0">
                <a:solidFill>
                  <a:schemeClr val="dk1"/>
                </a:solidFill>
                <a:latin typeface="Times"/>
                <a:ea typeface="Times"/>
                <a:cs typeface="Times"/>
                <a:sym typeface="Times"/>
              </a:rPr>
              <a:t>Mary Parker Follet </a:t>
            </a:r>
            <a:r>
              <a:rPr lang="en-US" sz="1200" b="0" i="0" u="none" strike="noStrike" cap="none" dirty="0" err="1">
                <a:solidFill>
                  <a:schemeClr val="dk1"/>
                </a:solidFill>
                <a:latin typeface="Times"/>
                <a:ea typeface="Times"/>
                <a:cs typeface="Times"/>
                <a:sym typeface="Times"/>
              </a:rPr>
              <a:t>introduceerde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een</a:t>
            </a:r>
            <a:r>
              <a:rPr lang="en-US" sz="1200" b="0" i="0" u="none" strike="noStrike" cap="none" dirty="0">
                <a:solidFill>
                  <a:schemeClr val="dk1"/>
                </a:solidFill>
                <a:latin typeface="Times"/>
                <a:ea typeface="Times"/>
                <a:cs typeface="Times"/>
                <a:sym typeface="Times"/>
              </a:rPr>
              <a:t> hele </a:t>
            </a:r>
            <a:r>
              <a:rPr lang="en-US" sz="1200" b="0" i="0" u="none" strike="noStrike" cap="none" dirty="0" err="1">
                <a:solidFill>
                  <a:schemeClr val="dk1"/>
                </a:solidFill>
                <a:latin typeface="Times"/>
                <a:ea typeface="Times"/>
                <a:cs typeface="Times"/>
                <a:sym typeface="Times"/>
              </a:rPr>
              <a:t>heldere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definitie</a:t>
            </a:r>
            <a:r>
              <a:rPr lang="en-US" sz="1200" b="0" i="0" u="none" strike="noStrike" cap="none" dirty="0">
                <a:solidFill>
                  <a:schemeClr val="dk1"/>
                </a:solidFill>
                <a:latin typeface="Times"/>
                <a:ea typeface="Times"/>
                <a:cs typeface="Times"/>
                <a:sym typeface="Times"/>
              </a:rPr>
              <a:t> van het begrip management: </a:t>
            </a:r>
            <a:r>
              <a:rPr lang="en-US" sz="1200" b="0" i="0" u="none" strike="noStrike" cap="none" dirty="0" err="1">
                <a:solidFill>
                  <a:schemeClr val="dk1"/>
                </a:solidFill>
                <a:latin typeface="Times"/>
                <a:ea typeface="Times"/>
                <a:cs typeface="Times"/>
                <a:sym typeface="Times"/>
              </a:rPr>
              <a:t>volgende</a:t>
            </a:r>
            <a:r>
              <a:rPr lang="en-US" sz="1200" b="0" i="0" u="none" strike="noStrike" cap="none" dirty="0">
                <a:solidFill>
                  <a:schemeClr val="dk1"/>
                </a:solidFill>
                <a:latin typeface="Times"/>
                <a:ea typeface="Times"/>
                <a:cs typeface="Times"/>
                <a:sym typeface="Times"/>
              </a:rPr>
              <a:t> bullet, “management is the art….”</a:t>
            </a:r>
          </a:p>
          <a:p>
            <a:pPr marL="0" marR="0" lvl="0" indent="-76200" algn="l" rtl="0">
              <a:lnSpc>
                <a:spcPct val="80000"/>
              </a:lnSpc>
              <a:spcBef>
                <a:spcPts val="360"/>
              </a:spcBef>
              <a:spcAft>
                <a:spcPts val="0"/>
              </a:spcAft>
              <a:buClr>
                <a:schemeClr val="dk1"/>
              </a:buClr>
              <a:buSzPct val="100000"/>
              <a:buFont typeface="Noto Sans Symbols"/>
              <a:buNone/>
            </a:pPr>
            <a:endParaRPr sz="1200" b="0" i="0" u="none" strike="noStrike" cap="none" dirty="0">
              <a:solidFill>
                <a:schemeClr val="dk1"/>
              </a:solidFill>
              <a:latin typeface="Times"/>
              <a:ea typeface="Times"/>
              <a:cs typeface="Times"/>
              <a:sym typeface="Times"/>
            </a:endParaRPr>
          </a:p>
          <a:p>
            <a:pPr marL="0" marR="0" lvl="0" indent="-76200" algn="l" rtl="0">
              <a:lnSpc>
                <a:spcPct val="80000"/>
              </a:lnSpc>
              <a:spcBef>
                <a:spcPts val="360"/>
              </a:spcBef>
              <a:spcAft>
                <a:spcPts val="0"/>
              </a:spcAft>
              <a:buClr>
                <a:schemeClr val="dk1"/>
              </a:buClr>
              <a:buSzPct val="100000"/>
              <a:buFont typeface="Noto Sans Symbols"/>
              <a:buNone/>
            </a:pPr>
            <a:endParaRPr sz="1200" b="0" i="0" u="none" strike="noStrike" cap="none" dirty="0">
              <a:solidFill>
                <a:schemeClr val="dk1"/>
              </a:solidFill>
              <a:latin typeface="Times"/>
              <a:ea typeface="Times"/>
              <a:cs typeface="Times"/>
              <a:sym typeface="Times"/>
            </a:endParaRPr>
          </a:p>
          <a:p>
            <a:pPr marL="0" marR="0" lvl="0" indent="-76200" algn="l" rtl="0">
              <a:lnSpc>
                <a:spcPct val="80000"/>
              </a:lnSpc>
              <a:spcBef>
                <a:spcPts val="360"/>
              </a:spcBef>
              <a:spcAft>
                <a:spcPts val="0"/>
              </a:spcAft>
              <a:buClr>
                <a:schemeClr val="dk1"/>
              </a:buClr>
              <a:buSzPct val="100000"/>
              <a:buFont typeface="Noto Sans Symbols"/>
              <a:buNone/>
            </a:pPr>
            <a:r>
              <a:rPr lang="en-US" sz="1200" b="0" i="0" u="none" strike="noStrike" cap="none" dirty="0">
                <a:solidFill>
                  <a:schemeClr val="dk1"/>
                </a:solidFill>
                <a:latin typeface="Times"/>
                <a:ea typeface="Times"/>
                <a:cs typeface="Times"/>
                <a:sym typeface="Times"/>
              </a:rPr>
              <a:t>Maar </a:t>
            </a:r>
            <a:r>
              <a:rPr lang="en-US" sz="1200" b="0" i="0" u="none" strike="noStrike" cap="none" dirty="0" err="1">
                <a:solidFill>
                  <a:schemeClr val="dk1"/>
                </a:solidFill>
                <a:latin typeface="Times"/>
                <a:ea typeface="Times"/>
                <a:cs typeface="Times"/>
                <a:sym typeface="Times"/>
              </a:rPr>
              <a:t>weet</a:t>
            </a:r>
            <a:r>
              <a:rPr lang="en-US" sz="1200" b="0" i="0" u="none" strike="noStrike" cap="none" dirty="0">
                <a:solidFill>
                  <a:schemeClr val="dk1"/>
                </a:solidFill>
                <a:latin typeface="Times"/>
                <a:ea typeface="Times"/>
                <a:cs typeface="Times"/>
                <a:sym typeface="Times"/>
              </a:rPr>
              <a:t> je wat het </a:t>
            </a:r>
            <a:r>
              <a:rPr lang="en-US" sz="1200" b="0" i="0" u="none" strike="noStrike" cap="none" dirty="0" err="1">
                <a:solidFill>
                  <a:schemeClr val="dk1"/>
                </a:solidFill>
                <a:latin typeface="Times"/>
                <a:ea typeface="Times"/>
                <a:cs typeface="Times"/>
                <a:sym typeface="Times"/>
              </a:rPr>
              <a:t>mooie</a:t>
            </a:r>
            <a:r>
              <a:rPr lang="en-US" sz="1200" b="0" i="0" u="none" strike="noStrike" cap="none" dirty="0">
                <a:solidFill>
                  <a:schemeClr val="dk1"/>
                </a:solidFill>
                <a:latin typeface="Times"/>
                <a:ea typeface="Times"/>
                <a:cs typeface="Times"/>
                <a:sym typeface="Times"/>
              </a:rPr>
              <a:t> is….? =&gt; bullet 5: “</a:t>
            </a:r>
            <a:r>
              <a:rPr lang="en-US" sz="1200" b="0" i="0" u="none" strike="noStrike" cap="none" dirty="0" err="1">
                <a:solidFill>
                  <a:schemeClr val="dk1"/>
                </a:solidFill>
                <a:latin typeface="Times"/>
                <a:ea typeface="Times"/>
                <a:cs typeface="Times"/>
                <a:sym typeface="Times"/>
              </a:rPr>
              <a:t>Jullie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weten</a:t>
            </a:r>
            <a:r>
              <a:rPr lang="en-US" sz="1200" b="0" i="0" u="none" strike="noStrike" cap="none" dirty="0">
                <a:solidFill>
                  <a:schemeClr val="dk1"/>
                </a:solidFill>
                <a:latin typeface="Times"/>
                <a:ea typeface="Times"/>
                <a:cs typeface="Times"/>
                <a:sym typeface="Times"/>
              </a:rPr>
              <a:t> al heel </a:t>
            </a:r>
            <a:r>
              <a:rPr lang="en-US" sz="1200" b="0" i="0" u="none" strike="noStrike" cap="none" dirty="0" err="1">
                <a:solidFill>
                  <a:schemeClr val="dk1"/>
                </a:solidFill>
                <a:latin typeface="Times"/>
                <a:ea typeface="Times"/>
                <a:cs typeface="Times"/>
                <a:sym typeface="Times"/>
              </a:rPr>
              <a:t>veel</a:t>
            </a:r>
            <a:r>
              <a:rPr lang="en-US" sz="1200" b="0" i="0" u="none" strike="noStrike" cap="none" dirty="0">
                <a:solidFill>
                  <a:schemeClr val="dk1"/>
                </a:solidFill>
                <a:latin typeface="Times"/>
                <a:ea typeface="Times"/>
                <a:cs typeface="Times"/>
                <a:sym typeface="Times"/>
              </a:rPr>
              <a:t>” Door je </a:t>
            </a:r>
            <a:r>
              <a:rPr lang="en-US" sz="1200" b="0" i="0" u="none" strike="noStrike" cap="none" dirty="0" err="1">
                <a:solidFill>
                  <a:schemeClr val="dk1"/>
                </a:solidFill>
                <a:latin typeface="Times"/>
                <a:ea typeface="Times"/>
                <a:cs typeface="Times"/>
                <a:sym typeface="Times"/>
              </a:rPr>
              <a:t>ervaring</a:t>
            </a:r>
            <a:r>
              <a:rPr lang="en-US" sz="1200" b="0" i="0" u="none" strike="noStrike" cap="none" dirty="0">
                <a:solidFill>
                  <a:schemeClr val="dk1"/>
                </a:solidFill>
                <a:latin typeface="Times"/>
                <a:ea typeface="Times"/>
                <a:cs typeface="Times"/>
                <a:sym typeface="Times"/>
              </a:rPr>
              <a:t>, door </a:t>
            </a:r>
            <a:r>
              <a:rPr lang="en-US" sz="1200" b="0" i="0" u="none" strike="noStrike" cap="none" dirty="0" err="1">
                <a:solidFill>
                  <a:schemeClr val="dk1"/>
                </a:solidFill>
                <a:latin typeface="Times"/>
                <a:ea typeface="Times"/>
                <a:cs typeface="Times"/>
                <a:sym typeface="Times"/>
              </a:rPr>
              <a:t>cursussen</a:t>
            </a:r>
            <a:r>
              <a:rPr lang="en-US" sz="1200" b="0" i="0" u="none" strike="noStrike" cap="none" dirty="0">
                <a:solidFill>
                  <a:schemeClr val="dk1"/>
                </a:solidFill>
                <a:latin typeface="Times"/>
                <a:ea typeface="Times"/>
                <a:cs typeface="Times"/>
                <a:sym typeface="Times"/>
              </a:rPr>
              <a:t>, door </a:t>
            </a:r>
            <a:r>
              <a:rPr lang="en-US" sz="1200" b="0" i="0" u="none" strike="noStrike" cap="none" dirty="0" err="1">
                <a:solidFill>
                  <a:schemeClr val="dk1"/>
                </a:solidFill>
                <a:latin typeface="Times"/>
                <a:ea typeface="Times"/>
                <a:cs typeface="Times"/>
                <a:sym typeface="Times"/>
              </a:rPr>
              <a:t>af</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en</a:t>
            </a:r>
            <a:r>
              <a:rPr lang="en-US" sz="1200" b="0" i="0" u="none" strike="noStrike" cap="none" dirty="0">
                <a:solidFill>
                  <a:schemeClr val="dk1"/>
                </a:solidFill>
                <a:latin typeface="Times"/>
                <a:ea typeface="Times"/>
                <a:cs typeface="Times"/>
                <a:sym typeface="Times"/>
              </a:rPr>
              <a:t>  toe </a:t>
            </a:r>
            <a:r>
              <a:rPr lang="en-US" sz="1200" b="0" i="0" u="none" strike="noStrike" cap="none" dirty="0" err="1">
                <a:solidFill>
                  <a:schemeClr val="dk1"/>
                </a:solidFill>
                <a:latin typeface="Times"/>
                <a:ea typeface="Times"/>
                <a:cs typeface="Times"/>
                <a:sym typeface="Times"/>
              </a:rPr>
              <a:t>iets</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te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lezen</a:t>
            </a:r>
            <a:r>
              <a:rPr lang="en-US" sz="1200" b="0" i="0" u="none" strike="noStrike" cap="none" dirty="0">
                <a:solidFill>
                  <a:schemeClr val="dk1"/>
                </a:solidFill>
                <a:latin typeface="Times"/>
                <a:ea typeface="Times"/>
                <a:cs typeface="Times"/>
                <a:sym typeface="Times"/>
              </a:rPr>
              <a:t>, etc. </a:t>
            </a:r>
          </a:p>
          <a:p>
            <a:pPr marL="0" marR="0" lvl="0" indent="-76200" algn="l" rtl="0">
              <a:lnSpc>
                <a:spcPct val="80000"/>
              </a:lnSpc>
              <a:spcBef>
                <a:spcPts val="360"/>
              </a:spcBef>
              <a:spcAft>
                <a:spcPts val="0"/>
              </a:spcAft>
              <a:buClr>
                <a:schemeClr val="dk1"/>
              </a:buClr>
              <a:buSzPct val="100000"/>
              <a:buFont typeface="Noto Sans Symbols"/>
              <a:buNone/>
            </a:pPr>
            <a:r>
              <a:rPr lang="en-US" sz="1200" b="0" i="0" u="none" strike="noStrike" cap="none" dirty="0" err="1">
                <a:solidFill>
                  <a:schemeClr val="dk1"/>
                </a:solidFill>
                <a:latin typeface="Times"/>
                <a:ea typeface="Times"/>
                <a:cs typeface="Times"/>
                <a:sym typeface="Times"/>
              </a:rPr>
              <a:t>Daarom</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weten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jullie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ook</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waarschijnlijk</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wel</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vrij</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goed</a:t>
            </a:r>
            <a:r>
              <a:rPr lang="en-US" sz="1200" b="0" i="0" u="none" strike="noStrike" cap="none" dirty="0">
                <a:solidFill>
                  <a:schemeClr val="dk1"/>
                </a:solidFill>
                <a:latin typeface="Times"/>
                <a:ea typeface="Times"/>
                <a:cs typeface="Times"/>
                <a:sym typeface="Times"/>
              </a:rPr>
              <a:t> het </a:t>
            </a:r>
            <a:r>
              <a:rPr lang="en-US" sz="1200" b="0" i="0" u="none" strike="noStrike" cap="none" dirty="0" err="1">
                <a:solidFill>
                  <a:schemeClr val="dk1"/>
                </a:solidFill>
                <a:latin typeface="Times"/>
                <a:ea typeface="Times"/>
                <a:cs typeface="Times"/>
                <a:sym typeface="Times"/>
              </a:rPr>
              <a:t>antwoord</a:t>
            </a:r>
            <a:r>
              <a:rPr lang="en-US" sz="1200" b="0" i="0" u="none" strike="noStrike" cap="none" dirty="0">
                <a:solidFill>
                  <a:schemeClr val="dk1"/>
                </a:solidFill>
                <a:latin typeface="Times"/>
                <a:ea typeface="Times"/>
                <a:cs typeface="Times"/>
                <a:sym typeface="Times"/>
              </a:rPr>
              <a:t> op de </a:t>
            </a:r>
            <a:r>
              <a:rPr lang="en-US" sz="1200" b="0" i="0" u="none" strike="noStrike" cap="none" dirty="0" err="1">
                <a:solidFill>
                  <a:schemeClr val="dk1"/>
                </a:solidFill>
                <a:latin typeface="Times"/>
                <a:ea typeface="Times"/>
                <a:cs typeface="Times"/>
                <a:sym typeface="Times"/>
              </a:rPr>
              <a:t>vraag</a:t>
            </a:r>
            <a:r>
              <a:rPr lang="en-US" sz="1200" b="0" i="0" u="none" strike="noStrike" cap="none" dirty="0">
                <a:solidFill>
                  <a:schemeClr val="dk1"/>
                </a:solidFill>
                <a:latin typeface="Times"/>
                <a:ea typeface="Times"/>
                <a:cs typeface="Times"/>
                <a:sym typeface="Times"/>
              </a:rPr>
              <a:t>: “wat is </a:t>
            </a:r>
            <a:r>
              <a:rPr lang="en-US" sz="1200" b="0" i="0" u="none" strike="noStrike" cap="none" dirty="0" err="1">
                <a:solidFill>
                  <a:schemeClr val="dk1"/>
                </a:solidFill>
                <a:latin typeface="Times"/>
                <a:ea typeface="Times"/>
                <a:cs typeface="Times"/>
                <a:sym typeface="Times"/>
              </a:rPr>
              <a:t>een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goede</a:t>
            </a:r>
            <a:r>
              <a:rPr lang="en-US" sz="1200" b="0" i="0" u="none" strike="noStrike" cap="none" dirty="0">
                <a:solidFill>
                  <a:schemeClr val="dk1"/>
                </a:solidFill>
                <a:latin typeface="Times"/>
                <a:ea typeface="Times"/>
                <a:cs typeface="Times"/>
                <a:sym typeface="Times"/>
              </a:rPr>
              <a:t> manager (of </a:t>
            </a:r>
            <a:r>
              <a:rPr lang="en-US" sz="1200" b="0" i="0" u="none" strike="noStrike" cap="none" dirty="0" err="1">
                <a:solidFill>
                  <a:schemeClr val="dk1"/>
                </a:solidFill>
                <a:latin typeface="Times"/>
                <a:ea typeface="Times"/>
                <a:cs typeface="Times"/>
                <a:sym typeface="Times"/>
              </a:rPr>
              <a:t>leidinggevende</a:t>
            </a:r>
            <a:r>
              <a:rPr lang="en-US" sz="1200" b="0" i="0" u="none" strike="noStrike" cap="none" dirty="0">
                <a:solidFill>
                  <a:schemeClr val="dk1"/>
                </a:solidFill>
                <a:latin typeface="Times"/>
                <a:ea typeface="Times"/>
                <a:cs typeface="Times"/>
                <a:sym typeface="Times"/>
              </a:rPr>
              <a:t>)”</a:t>
            </a:r>
          </a:p>
          <a:p>
            <a:pPr marL="0" marR="0" lvl="0" indent="-76200" algn="l" rtl="0">
              <a:lnSpc>
                <a:spcPct val="80000"/>
              </a:lnSpc>
              <a:spcBef>
                <a:spcPts val="360"/>
              </a:spcBef>
              <a:spcAft>
                <a:spcPts val="0"/>
              </a:spcAft>
              <a:buClr>
                <a:schemeClr val="dk1"/>
              </a:buClr>
              <a:buSzPct val="100000"/>
              <a:buFont typeface="Noto Sans Symbols"/>
              <a:buNone/>
            </a:pPr>
            <a:endParaRPr sz="1200" b="0" i="0" u="none" strike="noStrike" cap="none" dirty="0">
              <a:solidFill>
                <a:schemeClr val="dk1"/>
              </a:solidFill>
              <a:latin typeface="Times"/>
              <a:ea typeface="Times"/>
              <a:cs typeface="Times"/>
              <a:sym typeface="Times"/>
            </a:endParaRPr>
          </a:p>
          <a:p>
            <a:pPr marL="0" marR="0" lvl="0" indent="-76200" algn="l" rtl="0">
              <a:lnSpc>
                <a:spcPct val="80000"/>
              </a:lnSpc>
              <a:spcBef>
                <a:spcPts val="360"/>
              </a:spcBef>
              <a:spcAft>
                <a:spcPts val="0"/>
              </a:spcAft>
              <a:buClr>
                <a:schemeClr val="dk1"/>
              </a:buClr>
              <a:buSzPct val="100000"/>
              <a:buFont typeface="Noto Sans Symbols"/>
              <a:buNone/>
            </a:pPr>
            <a:r>
              <a:rPr lang="en-US" sz="1200" b="0" i="0" u="none" strike="noStrike" cap="none" dirty="0">
                <a:solidFill>
                  <a:schemeClr val="dk1"/>
                </a:solidFill>
                <a:latin typeface="Times"/>
                <a:ea typeface="Times"/>
                <a:cs typeface="Times"/>
                <a:sym typeface="Times"/>
              </a:rPr>
              <a:t>Om </a:t>
            </a:r>
            <a:r>
              <a:rPr lang="en-US" sz="1200" b="0" i="0" u="none" strike="noStrike" cap="none" dirty="0" err="1">
                <a:solidFill>
                  <a:schemeClr val="dk1"/>
                </a:solidFill>
                <a:latin typeface="Times"/>
                <a:ea typeface="Times"/>
                <a:cs typeface="Times"/>
                <a:sym typeface="Times"/>
              </a:rPr>
              <a:t>dat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ook</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nog</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gestructureerd</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te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doen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aan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jullie</a:t>
            </a:r>
            <a:r>
              <a:rPr lang="en-US" sz="1200" b="0" i="0" u="none" strike="noStrike" cap="none" dirty="0">
                <a:solidFill>
                  <a:schemeClr val="dk1"/>
                </a:solidFill>
                <a:latin typeface="Times"/>
                <a:ea typeface="Times"/>
                <a:cs typeface="Times"/>
                <a:sym typeface="Times"/>
              </a:rPr>
              <a:t> de </a:t>
            </a:r>
            <a:r>
              <a:rPr lang="en-US" sz="1200" b="0" i="0" u="none" strike="noStrike" cap="none" dirty="0" err="1">
                <a:solidFill>
                  <a:schemeClr val="dk1"/>
                </a:solidFill>
                <a:latin typeface="Times"/>
                <a:ea typeface="Times"/>
                <a:cs typeface="Times"/>
                <a:sym typeface="Times"/>
              </a:rPr>
              <a:t>uitdaging</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Maak</a:t>
            </a:r>
            <a:r>
              <a:rPr lang="en-US" sz="1200" b="0" i="0" u="none" strike="noStrike" cap="none" dirty="0">
                <a:solidFill>
                  <a:schemeClr val="dk1"/>
                </a:solidFill>
                <a:latin typeface="Times"/>
                <a:ea typeface="Times"/>
                <a:cs typeface="Times"/>
                <a:sym typeface="Times"/>
              </a:rPr>
              <a:t> in </a:t>
            </a:r>
            <a:r>
              <a:rPr lang="en-US" sz="1200" b="0" i="0" u="none" strike="noStrike" cap="none" dirty="0" err="1">
                <a:solidFill>
                  <a:schemeClr val="dk1"/>
                </a:solidFill>
                <a:latin typeface="Times"/>
                <a:ea typeface="Times"/>
                <a:cs typeface="Times"/>
                <a:sym typeface="Times"/>
              </a:rPr>
              <a:t>groepjes</a:t>
            </a:r>
            <a:r>
              <a:rPr lang="en-US" sz="1200" b="0" i="0" u="none" strike="noStrike" cap="none" dirty="0">
                <a:solidFill>
                  <a:schemeClr val="dk1"/>
                </a:solidFill>
                <a:latin typeface="Times"/>
                <a:ea typeface="Times"/>
                <a:cs typeface="Times"/>
                <a:sym typeface="Times"/>
              </a:rPr>
              <a:t> van 4 á 5 </a:t>
            </a:r>
            <a:r>
              <a:rPr lang="en-US" sz="1200" b="0" i="0" u="none" strike="noStrike" cap="none" dirty="0" err="1">
                <a:solidFill>
                  <a:schemeClr val="dk1"/>
                </a:solidFill>
                <a:latin typeface="Times"/>
                <a:ea typeface="Times"/>
                <a:cs typeface="Times"/>
                <a:sym typeface="Times"/>
              </a:rPr>
              <a:t>cursisten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MindMap</a:t>
            </a:r>
            <a:r>
              <a:rPr lang="en-US" sz="1200" b="0" i="0" u="none" strike="noStrike" cap="none" dirty="0">
                <a:solidFill>
                  <a:schemeClr val="dk1"/>
                </a:solidFill>
                <a:latin typeface="Times"/>
                <a:ea typeface="Times"/>
                <a:cs typeface="Times"/>
                <a:sym typeface="Times"/>
              </a:rPr>
              <a:t> met </a:t>
            </a:r>
            <a:r>
              <a:rPr lang="en-US" sz="1200" b="0" i="0" u="none" strike="noStrike" cap="none" dirty="0" err="1">
                <a:solidFill>
                  <a:schemeClr val="dk1"/>
                </a:solidFill>
                <a:latin typeface="Times"/>
                <a:ea typeface="Times"/>
                <a:cs typeface="Times"/>
                <a:sym typeface="Times"/>
              </a:rPr>
              <a:t>als</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centraal</a:t>
            </a:r>
            <a:r>
              <a:rPr lang="en-US" sz="1200" b="0" i="0" u="none" strike="noStrike" cap="none" dirty="0">
                <a:solidFill>
                  <a:schemeClr val="dk1"/>
                </a:solidFill>
                <a:latin typeface="Times"/>
                <a:ea typeface="Times"/>
                <a:cs typeface="Times"/>
                <a:sym typeface="Times"/>
              </a:rPr>
              <a:t> begrip: “</a:t>
            </a:r>
            <a:r>
              <a:rPr lang="en-US" sz="1200" b="0" i="0" u="none" strike="noStrike" cap="none" dirty="0" err="1">
                <a:solidFill>
                  <a:schemeClr val="dk1"/>
                </a:solidFill>
                <a:latin typeface="Times"/>
                <a:ea typeface="Times"/>
                <a:cs typeface="Times"/>
                <a:sym typeface="Times"/>
              </a:rPr>
              <a:t>een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goede</a:t>
            </a:r>
            <a:r>
              <a:rPr lang="en-US" sz="1200" b="0" i="0" u="none" strike="noStrike" cap="none" dirty="0">
                <a:solidFill>
                  <a:schemeClr val="dk1"/>
                </a:solidFill>
                <a:latin typeface="Times"/>
                <a:ea typeface="Times"/>
                <a:cs typeface="Times"/>
                <a:sym typeface="Times"/>
              </a:rPr>
              <a:t> manager”</a:t>
            </a:r>
          </a:p>
          <a:p>
            <a:pPr marL="0" marR="0" lvl="0" indent="-76200" algn="l" rtl="0">
              <a:lnSpc>
                <a:spcPct val="80000"/>
              </a:lnSpc>
              <a:spcBef>
                <a:spcPts val="360"/>
              </a:spcBef>
              <a:spcAft>
                <a:spcPts val="0"/>
              </a:spcAft>
              <a:buClr>
                <a:schemeClr val="dk1"/>
              </a:buClr>
              <a:buSzPct val="100000"/>
              <a:buFont typeface="Noto Sans Symbols"/>
              <a:buNone/>
            </a:pPr>
            <a:r>
              <a:rPr lang="en-US" sz="1200" b="0" i="0" u="none" strike="noStrike" cap="none" dirty="0">
                <a:solidFill>
                  <a:schemeClr val="dk1"/>
                </a:solidFill>
                <a:latin typeface="Times"/>
                <a:ea typeface="Times"/>
                <a:cs typeface="Times"/>
                <a:sym typeface="Times"/>
              </a:rPr>
              <a:t>Hoe je </a:t>
            </a:r>
            <a:r>
              <a:rPr lang="en-US" sz="1200" b="0" i="0" u="none" strike="noStrike" cap="none" dirty="0" err="1">
                <a:solidFill>
                  <a:schemeClr val="dk1"/>
                </a:solidFill>
                <a:latin typeface="Times"/>
                <a:ea typeface="Times"/>
                <a:cs typeface="Times"/>
                <a:sym typeface="Times"/>
              </a:rPr>
              <a:t>een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MindMap</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moet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maken</a:t>
            </a:r>
            <a:r>
              <a:rPr lang="en-US" sz="1200" b="0" i="0" u="none" strike="noStrike" cap="none" dirty="0">
                <a:solidFill>
                  <a:schemeClr val="dk1"/>
                </a:solidFill>
                <a:latin typeface="Times"/>
                <a:ea typeface="Times"/>
                <a:cs typeface="Times"/>
                <a:sym typeface="Times"/>
              </a:rPr>
              <a:t>? Het </a:t>
            </a:r>
            <a:r>
              <a:rPr lang="en-US" sz="1200" b="0" i="0" u="none" strike="noStrike" cap="none" dirty="0" err="1">
                <a:solidFill>
                  <a:schemeClr val="dk1"/>
                </a:solidFill>
                <a:latin typeface="Times"/>
                <a:ea typeface="Times"/>
                <a:cs typeface="Times"/>
                <a:sym typeface="Times"/>
              </a:rPr>
              <a:t>centrale</a:t>
            </a:r>
            <a:r>
              <a:rPr lang="en-US" sz="1200" b="0" i="0" u="none" strike="noStrike" cap="none" dirty="0">
                <a:solidFill>
                  <a:schemeClr val="dk1"/>
                </a:solidFill>
                <a:latin typeface="Times"/>
                <a:ea typeface="Times"/>
                <a:cs typeface="Times"/>
                <a:sym typeface="Times"/>
              </a:rPr>
              <a:t> begrip in het midden </a:t>
            </a:r>
            <a:r>
              <a:rPr lang="en-US" sz="1200" b="0" i="0" u="none" strike="noStrike" cap="none" dirty="0" err="1">
                <a:solidFill>
                  <a:schemeClr val="dk1"/>
                </a:solidFill>
                <a:latin typeface="Times"/>
                <a:ea typeface="Times"/>
                <a:cs typeface="Times"/>
                <a:sym typeface="Times"/>
              </a:rPr>
              <a:t>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daar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omheen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alle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associaties</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begrippen</a:t>
            </a:r>
            <a:r>
              <a:rPr lang="en-US" sz="1200" b="0" i="0" u="none" strike="noStrike" cap="none" dirty="0">
                <a:solidFill>
                  <a:schemeClr val="dk1"/>
                </a:solidFill>
                <a:latin typeface="Times"/>
                <a:ea typeface="Times"/>
                <a:cs typeface="Times"/>
                <a:sym typeface="Times"/>
              </a:rPr>
              <a:t> die met “</a:t>
            </a:r>
            <a:r>
              <a:rPr lang="en-US" sz="1200" b="0" i="0" u="none" strike="noStrike" cap="none" dirty="0" err="1">
                <a:solidFill>
                  <a:schemeClr val="dk1"/>
                </a:solidFill>
                <a:latin typeface="Times"/>
                <a:ea typeface="Times"/>
                <a:cs typeface="Times"/>
                <a:sym typeface="Times"/>
              </a:rPr>
              <a:t>een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goede</a:t>
            </a:r>
            <a:r>
              <a:rPr lang="en-US" sz="1200" b="0" i="0" u="none" strike="noStrike" cap="none" dirty="0">
                <a:solidFill>
                  <a:schemeClr val="dk1"/>
                </a:solidFill>
                <a:latin typeface="Times"/>
                <a:ea typeface="Times"/>
                <a:cs typeface="Times"/>
                <a:sym typeface="Times"/>
              </a:rPr>
              <a:t> manager” </a:t>
            </a:r>
            <a:r>
              <a:rPr lang="en-US" sz="1200" b="0" i="0" u="none" strike="noStrike" cap="none" dirty="0" err="1">
                <a:solidFill>
                  <a:schemeClr val="dk1"/>
                </a:solidFill>
                <a:latin typeface="Times"/>
                <a:ea typeface="Times"/>
                <a:cs typeface="Times"/>
                <a:sym typeface="Times"/>
              </a:rPr>
              <a:t>te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maken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hebben</a:t>
            </a:r>
            <a:r>
              <a:rPr lang="en-US" sz="1200" b="0" i="0" u="none" strike="noStrike" cap="none" dirty="0">
                <a:solidFill>
                  <a:schemeClr val="dk1"/>
                </a:solidFill>
                <a:latin typeface="Times"/>
                <a:ea typeface="Times"/>
                <a:cs typeface="Times"/>
                <a:sym typeface="Times"/>
              </a:rPr>
              <a:t>)</a:t>
            </a:r>
          </a:p>
          <a:p>
            <a:pPr marL="0" marR="0" lvl="0" indent="-76200" algn="l" rtl="0">
              <a:lnSpc>
                <a:spcPct val="80000"/>
              </a:lnSpc>
              <a:spcBef>
                <a:spcPts val="360"/>
              </a:spcBef>
              <a:spcAft>
                <a:spcPts val="0"/>
              </a:spcAft>
              <a:buClr>
                <a:schemeClr val="dk1"/>
              </a:buClr>
              <a:buSzPct val="100000"/>
              <a:buFont typeface="Noto Sans Symbols"/>
              <a:buNone/>
            </a:pPr>
            <a:endParaRPr sz="1200" b="0" i="0" u="none" strike="noStrike" cap="none" dirty="0">
              <a:solidFill>
                <a:schemeClr val="dk1"/>
              </a:solidFill>
              <a:latin typeface="Times"/>
              <a:ea typeface="Times"/>
              <a:cs typeface="Times"/>
              <a:sym typeface="Times"/>
            </a:endParaRPr>
          </a:p>
          <a:p>
            <a:pPr marL="0" marR="0" lvl="0" indent="-76200" algn="l" rtl="0">
              <a:lnSpc>
                <a:spcPct val="80000"/>
              </a:lnSpc>
              <a:spcBef>
                <a:spcPts val="360"/>
              </a:spcBef>
              <a:spcAft>
                <a:spcPts val="0"/>
              </a:spcAft>
              <a:buClr>
                <a:schemeClr val="dk1"/>
              </a:buClr>
              <a:buSzPct val="100000"/>
              <a:buFont typeface="Noto Sans Symbols"/>
              <a:buNone/>
            </a:pPr>
            <a:r>
              <a:rPr lang="en-US" sz="1200" b="0" i="0" u="none" strike="noStrike" cap="none" dirty="0" err="1">
                <a:solidFill>
                  <a:schemeClr val="dk1"/>
                </a:solidFill>
                <a:latin typeface="Times"/>
                <a:ea typeface="Times"/>
                <a:cs typeface="Times"/>
                <a:sym typeface="Times"/>
              </a:rPr>
              <a:t>Hiervoor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kun</a:t>
            </a:r>
            <a:r>
              <a:rPr lang="en-US" sz="1200" b="0" i="0" u="none" strike="noStrike" cap="none" dirty="0">
                <a:solidFill>
                  <a:schemeClr val="dk1"/>
                </a:solidFill>
                <a:latin typeface="Times"/>
                <a:ea typeface="Times"/>
                <a:cs typeface="Times"/>
                <a:sym typeface="Times"/>
              </a:rPr>
              <a:t> je </a:t>
            </a:r>
            <a:r>
              <a:rPr lang="en-US" sz="1200" b="0" i="0" u="none" strike="noStrike" cap="none" dirty="0" err="1">
                <a:solidFill>
                  <a:schemeClr val="dk1"/>
                </a:solidFill>
                <a:latin typeface="Times"/>
                <a:ea typeface="Times"/>
                <a:cs typeface="Times"/>
                <a:sym typeface="Times"/>
              </a:rPr>
              <a:t>stiften</a:t>
            </a:r>
            <a:r>
              <a:rPr lang="en-US" sz="1200" b="0" i="0" u="none" strike="noStrike" cap="none" dirty="0">
                <a:solidFill>
                  <a:schemeClr val="dk1"/>
                </a:solidFill>
                <a:latin typeface="Times"/>
                <a:ea typeface="Times"/>
                <a:cs typeface="Times"/>
                <a:sym typeface="Times"/>
              </a:rPr>
              <a:t>, flip-</a:t>
            </a:r>
            <a:r>
              <a:rPr lang="en-US" sz="1200" b="0" i="0" u="none" strike="noStrike" cap="none" dirty="0" err="1">
                <a:solidFill>
                  <a:schemeClr val="dk1"/>
                </a:solidFill>
                <a:latin typeface="Times"/>
                <a:ea typeface="Times"/>
                <a:cs typeface="Times"/>
                <a:sym typeface="Times"/>
              </a:rPr>
              <a:t>overpapier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plakband</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gebruiken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Cursisten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kunnen</a:t>
            </a:r>
            <a:r>
              <a:rPr lang="en-US" sz="1200" b="0" i="0" u="none" strike="noStrike" cap="none" dirty="0">
                <a:solidFill>
                  <a:schemeClr val="dk1"/>
                </a:solidFill>
                <a:latin typeface="Times"/>
                <a:ea typeface="Times"/>
                <a:cs typeface="Times"/>
                <a:sym typeface="Times"/>
              </a:rPr>
              <a:t> in 10 </a:t>
            </a:r>
            <a:r>
              <a:rPr lang="en-US" sz="1200" b="0" i="0" u="none" strike="noStrike" cap="none" dirty="0" err="1">
                <a:solidFill>
                  <a:schemeClr val="dk1"/>
                </a:solidFill>
                <a:latin typeface="Times"/>
                <a:ea typeface="Times"/>
                <a:cs typeface="Times"/>
                <a:sym typeface="Times"/>
              </a:rPr>
              <a:t>minuten</a:t>
            </a:r>
            <a:r>
              <a:rPr lang="en-US" sz="1200" b="0" i="0" u="none" strike="noStrike" cap="none" dirty="0">
                <a:solidFill>
                  <a:schemeClr val="dk1"/>
                </a:solidFill>
                <a:latin typeface="Times"/>
                <a:ea typeface="Times"/>
                <a:cs typeface="Times"/>
                <a:sym typeface="Times"/>
              </a:rPr>
              <a:t> al heel </a:t>
            </a:r>
            <a:r>
              <a:rPr lang="en-US" sz="1200" b="0" i="0" u="none" strike="noStrike" cap="none" dirty="0" err="1">
                <a:solidFill>
                  <a:schemeClr val="dk1"/>
                </a:solidFill>
                <a:latin typeface="Times"/>
                <a:ea typeface="Times"/>
                <a:cs typeface="Times"/>
                <a:sym typeface="Times"/>
              </a:rPr>
              <a:t>veel</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noteren</a:t>
            </a:r>
            <a:r>
              <a:rPr lang="en-US" sz="1200" b="0" i="0" u="none" strike="noStrike" cap="none" dirty="0">
                <a:solidFill>
                  <a:schemeClr val="dk1"/>
                </a:solidFill>
                <a:latin typeface="Times"/>
                <a:ea typeface="Times"/>
                <a:cs typeface="Times"/>
                <a:sym typeface="Times"/>
              </a:rPr>
              <a:t> in </a:t>
            </a:r>
            <a:r>
              <a:rPr lang="en-US" sz="1200" b="0" i="0" u="none" strike="noStrike" cap="none" dirty="0" err="1">
                <a:solidFill>
                  <a:schemeClr val="dk1"/>
                </a:solidFill>
                <a:latin typeface="Times"/>
                <a:ea typeface="Times"/>
                <a:cs typeface="Times"/>
                <a:sym typeface="Times"/>
              </a:rPr>
              <a:t>een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Mindmap</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Vervolgens</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kunnen</a:t>
            </a:r>
            <a:r>
              <a:rPr lang="en-US" sz="1200" b="0" i="0" u="none" strike="noStrike" cap="none" dirty="0">
                <a:solidFill>
                  <a:schemeClr val="dk1"/>
                </a:solidFill>
                <a:latin typeface="Times"/>
                <a:ea typeface="Times"/>
                <a:cs typeface="Times"/>
                <a:sym typeface="Times"/>
              </a:rPr>
              <a:t> ze </a:t>
            </a:r>
            <a:r>
              <a:rPr lang="en-US" sz="1200" b="0" i="0" u="none" strike="noStrike" cap="none" dirty="0" err="1">
                <a:solidFill>
                  <a:schemeClr val="dk1"/>
                </a:solidFill>
                <a:latin typeface="Times"/>
                <a:ea typeface="Times"/>
                <a:cs typeface="Times"/>
                <a:sym typeface="Times"/>
              </a:rPr>
              <a:t>elkaars</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opgeplakte</a:t>
            </a:r>
            <a:r>
              <a:rPr lang="en-US" sz="1200" b="0" i="0" u="none" strike="noStrike" cap="none" dirty="0">
                <a:solidFill>
                  <a:schemeClr val="dk1"/>
                </a:solidFill>
                <a:latin typeface="Times"/>
                <a:ea typeface="Times"/>
                <a:cs typeface="Times"/>
                <a:sym typeface="Times"/>
              </a:rPr>
              <a:t> flip-over </a:t>
            </a:r>
            <a:r>
              <a:rPr lang="en-US" sz="1200" b="0" i="0" u="none" strike="noStrike" cap="none" dirty="0" err="1">
                <a:solidFill>
                  <a:schemeClr val="dk1"/>
                </a:solidFill>
                <a:latin typeface="Times"/>
                <a:ea typeface="Times"/>
                <a:cs typeface="Times"/>
                <a:sym typeface="Times"/>
              </a:rPr>
              <a:t>bekijken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en</a:t>
            </a:r>
            <a:r>
              <a:rPr lang="en-US" sz="1200" b="0" i="0" u="none" strike="noStrike" cap="none" dirty="0">
                <a:solidFill>
                  <a:schemeClr val="dk1"/>
                </a:solidFill>
                <a:latin typeface="Times"/>
                <a:ea typeface="Times"/>
                <a:cs typeface="Times"/>
                <a:sym typeface="Times"/>
              </a:rPr>
              <a:t> zo </a:t>
            </a:r>
            <a:r>
              <a:rPr lang="en-US" sz="1200" b="0" i="0" u="none" strike="noStrike" cap="none" dirty="0" err="1">
                <a:solidFill>
                  <a:schemeClr val="dk1"/>
                </a:solidFill>
                <a:latin typeface="Times"/>
                <a:ea typeface="Times"/>
                <a:cs typeface="Times"/>
                <a:sym typeface="Times"/>
              </a:rPr>
              <a:t>elkaar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aanvullen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bevragen</a:t>
            </a:r>
            <a:r>
              <a:rPr lang="en-US" sz="1200" b="0" i="0" u="none" strike="noStrike" cap="none" dirty="0">
                <a:solidFill>
                  <a:schemeClr val="dk1"/>
                </a:solidFill>
                <a:latin typeface="Times"/>
                <a:ea typeface="Times"/>
                <a:cs typeface="Times"/>
                <a:sym typeface="Times"/>
              </a:rPr>
              <a:t>. Het </a:t>
            </a:r>
            <a:r>
              <a:rPr lang="en-US" sz="1200" b="0" i="0" u="none" strike="noStrike" cap="none" dirty="0" err="1">
                <a:solidFill>
                  <a:schemeClr val="dk1"/>
                </a:solidFill>
                <a:latin typeface="Times"/>
                <a:ea typeface="Times"/>
                <a:cs typeface="Times"/>
                <a:sym typeface="Times"/>
              </a:rPr>
              <a:t>kan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ook</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plenair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nabesproken</a:t>
            </a:r>
            <a:r>
              <a:rPr lang="en-US" sz="1200" b="0" i="0" u="none" strike="noStrike" cap="none" dirty="0">
                <a:solidFill>
                  <a:schemeClr val="dk1"/>
                </a:solidFill>
                <a:latin typeface="Times"/>
                <a:ea typeface="Times"/>
                <a:cs typeface="Times"/>
                <a:sym typeface="Times"/>
              </a:rPr>
              <a:t>, maar </a:t>
            </a:r>
            <a:r>
              <a:rPr lang="en-US" sz="1200" b="0" i="0" u="none" strike="noStrike" cap="none" dirty="0" err="1">
                <a:solidFill>
                  <a:schemeClr val="dk1"/>
                </a:solidFill>
                <a:latin typeface="Times"/>
                <a:ea typeface="Times"/>
                <a:cs typeface="Times"/>
                <a:sym typeface="Times"/>
              </a:rPr>
              <a:t>dat</a:t>
            </a:r>
            <a:r>
              <a:rPr lang="en-US" sz="1200" b="0" i="0" u="none" strike="noStrike" cap="none" dirty="0">
                <a:solidFill>
                  <a:schemeClr val="dk1"/>
                </a:solidFill>
                <a:latin typeface="Times"/>
                <a:ea typeface="Times"/>
                <a:cs typeface="Times"/>
                <a:sym typeface="Times"/>
              </a:rPr>
              <a:t> van de </a:t>
            </a:r>
            <a:r>
              <a:rPr lang="en-US" sz="1200" b="0" i="0" u="none" strike="noStrike" cap="none" dirty="0" err="1">
                <a:solidFill>
                  <a:schemeClr val="dk1"/>
                </a:solidFill>
                <a:latin typeface="Times"/>
                <a:ea typeface="Times"/>
                <a:cs typeface="Times"/>
                <a:sym typeface="Times"/>
              </a:rPr>
              <a:t>tijd</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af</a:t>
            </a:r>
            <a:r>
              <a:rPr lang="en-US" sz="1200" b="0" i="0" u="none" strike="noStrike" cap="none" dirty="0">
                <a:solidFill>
                  <a:schemeClr val="dk1"/>
                </a:solidFill>
                <a:latin typeface="Times"/>
                <a:ea typeface="Times"/>
                <a:cs typeface="Times"/>
                <a:sym typeface="Times"/>
              </a:rPr>
              <a:t>.</a:t>
            </a:r>
          </a:p>
          <a:p>
            <a:pPr marL="0" marR="0" lvl="0" indent="-76200" algn="l" rtl="0">
              <a:lnSpc>
                <a:spcPct val="80000"/>
              </a:lnSpc>
              <a:spcBef>
                <a:spcPts val="360"/>
              </a:spcBef>
              <a:spcAft>
                <a:spcPts val="0"/>
              </a:spcAft>
              <a:buClr>
                <a:schemeClr val="dk1"/>
              </a:buClr>
              <a:buSzPct val="100000"/>
              <a:buFont typeface="Noto Sans Symbols"/>
              <a:buNone/>
            </a:pPr>
            <a:endParaRPr sz="1200" b="0" i="0" u="none" strike="noStrike" cap="none" dirty="0">
              <a:solidFill>
                <a:schemeClr val="dk1"/>
              </a:solidFill>
              <a:latin typeface="Times"/>
              <a:ea typeface="Times"/>
              <a:cs typeface="Times"/>
              <a:sym typeface="Times"/>
            </a:endParaRPr>
          </a:p>
          <a:p>
            <a:pPr marL="0" marR="0" lvl="0" indent="-76200" algn="l" rtl="0">
              <a:lnSpc>
                <a:spcPct val="80000"/>
              </a:lnSpc>
              <a:spcBef>
                <a:spcPts val="360"/>
              </a:spcBef>
              <a:spcAft>
                <a:spcPts val="0"/>
              </a:spcAft>
              <a:buClr>
                <a:schemeClr val="dk1"/>
              </a:buClr>
              <a:buSzPct val="100000"/>
              <a:buFont typeface="Noto Sans Symbols"/>
              <a:buNone/>
            </a:pPr>
            <a:r>
              <a:rPr lang="en-US" sz="1200" b="0" i="0" u="none" strike="noStrike" cap="none" dirty="0">
                <a:solidFill>
                  <a:schemeClr val="dk1"/>
                </a:solidFill>
                <a:latin typeface="Times"/>
                <a:ea typeface="Times"/>
                <a:cs typeface="Times"/>
                <a:sym typeface="Times"/>
              </a:rPr>
              <a:t>In de </a:t>
            </a:r>
            <a:r>
              <a:rPr lang="en-US" sz="1200" b="0" i="0" u="none" strike="noStrike" cap="none" dirty="0" err="1">
                <a:solidFill>
                  <a:schemeClr val="dk1"/>
                </a:solidFill>
                <a:latin typeface="Times"/>
                <a:ea typeface="Times"/>
                <a:cs typeface="Times"/>
                <a:sym typeface="Times"/>
              </a:rPr>
              <a:t>Powerpoint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Presentatie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Mindmappen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staat</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hierover</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meer</a:t>
            </a:r>
            <a:r>
              <a:rPr lang="en-US" sz="1200" b="0" i="0" u="none" strike="noStrike" cap="none" dirty="0">
                <a:solidFill>
                  <a:schemeClr val="dk1"/>
                </a:solidFill>
                <a:latin typeface="Times"/>
                <a:ea typeface="Times"/>
                <a:cs typeface="Times"/>
                <a:sym typeface="Times"/>
              </a:rP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1323975" y="3227388"/>
            <a:ext cx="7283450" cy="3057525"/>
          </a:xfrm>
          <a:prstGeom prst="rect">
            <a:avLst/>
          </a:prstGeom>
        </p:spPr>
        <p:txBody>
          <a:bodyPr wrap="square" lIns="91425" tIns="91425" rIns="91425" bIns="91425" anchor="t" anchorCtr="0">
            <a:noAutofit/>
          </a:bodyPr>
          <a:lstStyle/>
          <a:p>
            <a:pPr lvl="0">
              <a:spcBef>
                <a:spcPts val="0"/>
              </a:spcBef>
              <a:buNone/>
            </a:pPr>
            <a:endParaRPr/>
          </a:p>
        </p:txBody>
      </p:sp>
      <p:sp>
        <p:nvSpPr>
          <p:cNvPr id="75" name="Shape 75"/>
          <p:cNvSpPr>
            <a:spLocks noGrp="1" noRot="1" noChangeAspect="1"/>
          </p:cNvSpPr>
          <p:nvPr>
            <p:ph type="sldImg" idx="2"/>
          </p:nvPr>
        </p:nvSpPr>
        <p:spPr>
          <a:xfrm>
            <a:off x="3090863" y="509588"/>
            <a:ext cx="3749675" cy="2547937"/>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090863" y="509588"/>
            <a:ext cx="3749675" cy="254793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82" name="Shape 82"/>
          <p:cNvSpPr txBox="1">
            <a:spLocks noGrp="1"/>
          </p:cNvSpPr>
          <p:nvPr>
            <p:ph type="body" idx="1"/>
          </p:nvPr>
        </p:nvSpPr>
        <p:spPr>
          <a:xfrm>
            <a:off x="1323975" y="3227388"/>
            <a:ext cx="7283450" cy="305752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Times"/>
                <a:ea typeface="Times"/>
                <a:cs typeface="Times"/>
                <a:sym typeface="Times"/>
              </a:rPr>
              <a:t>Voorbeeldmissies/visies van Panmore.com (Google, Tesla</a:t>
            </a:r>
          </a:p>
        </p:txBody>
      </p:sp>
      <p:sp>
        <p:nvSpPr>
          <p:cNvPr id="83" name="Shape 83"/>
          <p:cNvSpPr txBox="1">
            <a:spLocks noGrp="1"/>
          </p:cNvSpPr>
          <p:nvPr>
            <p:ph type="sldNum" idx="12"/>
          </p:nvPr>
        </p:nvSpPr>
        <p:spPr>
          <a:xfrm>
            <a:off x="5626100" y="6454775"/>
            <a:ext cx="4305300" cy="339725"/>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a:solidFill>
                  <a:schemeClr val="dk1"/>
                </a:solidFill>
                <a:latin typeface="Times"/>
                <a:ea typeface="Times"/>
                <a:cs typeface="Times"/>
                <a:sym typeface="Times"/>
              </a:rPr>
              <a:t>9</a:t>
            </a:fld>
            <a:endParaRPr lang="en-US" sz="1200" b="0">
              <a:solidFill>
                <a:schemeClr val="dk1"/>
              </a:solidFill>
              <a:latin typeface="Times"/>
              <a:ea typeface="Times"/>
              <a:cs typeface="Times"/>
              <a:sym typeface="Time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090863" y="509588"/>
            <a:ext cx="3749675" cy="254793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93" name="Shape 93"/>
          <p:cNvSpPr txBox="1">
            <a:spLocks noGrp="1"/>
          </p:cNvSpPr>
          <p:nvPr>
            <p:ph type="body" idx="1"/>
          </p:nvPr>
        </p:nvSpPr>
        <p:spPr>
          <a:xfrm>
            <a:off x="1323975" y="3227388"/>
            <a:ext cx="7283450" cy="305752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dirty="0" err="1">
                <a:solidFill>
                  <a:schemeClr val="dk1"/>
                </a:solidFill>
                <a:latin typeface="Times"/>
                <a:ea typeface="Times"/>
                <a:cs typeface="Times"/>
                <a:sym typeface="Times"/>
              </a:rPr>
              <a:t>Missie</a:t>
            </a:r>
            <a:r>
              <a:rPr lang="en-US" sz="1200" b="0" i="0" u="none" strike="noStrike" cap="none" dirty="0">
                <a:solidFill>
                  <a:schemeClr val="dk1"/>
                </a:solidFill>
                <a:latin typeface="Times"/>
                <a:ea typeface="Times"/>
                <a:cs typeface="Times"/>
                <a:sym typeface="Times"/>
              </a:rPr>
              <a:t> is </a:t>
            </a:r>
            <a:r>
              <a:rPr lang="en-US" sz="1200" b="0" i="0" u="none" strike="noStrike" cap="none" dirty="0" err="1">
                <a:solidFill>
                  <a:schemeClr val="dk1"/>
                </a:solidFill>
                <a:latin typeface="Times"/>
                <a:ea typeface="Times"/>
                <a:cs typeface="Times"/>
                <a:sym typeface="Times"/>
              </a:rPr>
              <a:t>niet</a:t>
            </a:r>
            <a:r>
              <a:rPr lang="en-US" sz="1200" b="0" i="0" u="none" strike="noStrike" cap="none" dirty="0">
                <a:solidFill>
                  <a:schemeClr val="dk1"/>
                </a:solidFill>
                <a:latin typeface="Times"/>
                <a:ea typeface="Times"/>
                <a:cs typeface="Times"/>
                <a:sym typeface="Times"/>
              </a:rPr>
              <a:t> in </a:t>
            </a:r>
            <a:r>
              <a:rPr lang="en-US" sz="1200" b="0" i="0" u="none" strike="noStrike" cap="none" dirty="0" err="1">
                <a:solidFill>
                  <a:schemeClr val="dk1"/>
                </a:solidFill>
                <a:latin typeface="Times"/>
                <a:ea typeface="Times"/>
                <a:cs typeface="Times"/>
                <a:sym typeface="Times"/>
              </a:rPr>
              <a:t>steen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gebeiteld</a:t>
            </a:r>
            <a:endParaRPr lang="en-US" sz="1200" b="0" i="0" u="none" strike="noStrike" cap="none" dirty="0">
              <a:solidFill>
                <a:schemeClr val="dk1"/>
              </a:solidFill>
              <a:latin typeface="Times"/>
              <a:ea typeface="Times"/>
              <a:cs typeface="Times"/>
              <a:sym typeface="Times"/>
            </a:endParaRPr>
          </a:p>
          <a:p>
            <a:pPr marL="0" marR="0" lvl="0" indent="0" algn="l" rtl="0">
              <a:spcBef>
                <a:spcPts val="360"/>
              </a:spcBef>
              <a:spcAft>
                <a:spcPts val="0"/>
              </a:spcAft>
              <a:buSzPct val="25000"/>
              <a:buNone/>
            </a:pPr>
            <a:r>
              <a:rPr lang="en-US" sz="1200" b="0" i="0" u="none" strike="noStrike" cap="none" dirty="0" err="1">
                <a:solidFill>
                  <a:schemeClr val="dk1"/>
                </a:solidFill>
                <a:latin typeface="Times"/>
                <a:ea typeface="Times"/>
                <a:cs typeface="Times"/>
                <a:sym typeface="Times"/>
              </a:rPr>
              <a:t>Als</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zich</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nieuwe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inzichten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aandienen</a:t>
            </a:r>
            <a:r>
              <a:rPr lang="en-US" sz="1200" b="0" i="0" u="none" strike="noStrike" cap="none" dirty="0">
                <a:solidFill>
                  <a:schemeClr val="dk1"/>
                </a:solidFill>
                <a:latin typeface="Times"/>
                <a:ea typeface="Times"/>
                <a:cs typeface="Times"/>
                <a:sym typeface="Times"/>
              </a:rPr>
              <a:t> die </a:t>
            </a:r>
            <a:r>
              <a:rPr lang="en-US" sz="1200" b="0" i="0" u="none" strike="noStrike" cap="none" dirty="0" err="1">
                <a:solidFill>
                  <a:schemeClr val="dk1"/>
                </a:solidFill>
                <a:latin typeface="Times"/>
                <a:ea typeface="Times"/>
                <a:cs typeface="Times"/>
                <a:sym typeface="Times"/>
              </a:rPr>
              <a:t>leiden</a:t>
            </a:r>
            <a:r>
              <a:rPr lang="en-US" sz="1200" b="0" i="0" u="none" strike="noStrike" cap="none" dirty="0">
                <a:solidFill>
                  <a:schemeClr val="dk1"/>
                </a:solidFill>
                <a:latin typeface="Times"/>
                <a:ea typeface="Times"/>
                <a:cs typeface="Times"/>
                <a:sym typeface="Times"/>
              </a:rPr>
              <a:t> tot </a:t>
            </a:r>
            <a:r>
              <a:rPr lang="en-US" sz="1200" b="0" i="0" u="none" strike="noStrike" cap="none" dirty="0" err="1">
                <a:solidFill>
                  <a:schemeClr val="dk1"/>
                </a:solidFill>
                <a:latin typeface="Times"/>
                <a:ea typeface="Times"/>
                <a:cs typeface="Times"/>
                <a:sym typeface="Times"/>
              </a:rPr>
              <a:t>herbezinning</a:t>
            </a:r>
            <a:r>
              <a:rPr lang="en-US" sz="1200" b="0" i="0" u="none" strike="noStrike" cap="none" dirty="0">
                <a:solidFill>
                  <a:schemeClr val="dk1"/>
                </a:solidFill>
                <a:latin typeface="Times"/>
                <a:ea typeface="Times"/>
                <a:cs typeface="Times"/>
                <a:sym typeface="Times"/>
              </a:rPr>
              <a:t> op de </a:t>
            </a:r>
            <a:r>
              <a:rPr lang="en-US" sz="1200" b="0" i="0" u="none" strike="noStrike" cap="none" dirty="0" err="1">
                <a:solidFill>
                  <a:schemeClr val="dk1"/>
                </a:solidFill>
                <a:latin typeface="Times"/>
                <a:ea typeface="Times"/>
                <a:cs typeface="Times"/>
                <a:sym typeface="Times"/>
              </a:rPr>
              <a:t>missie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moet</a:t>
            </a:r>
            <a:r>
              <a:rPr lang="en-US" sz="1200" b="0" i="0" u="none" strike="noStrike" cap="none" dirty="0">
                <a:solidFill>
                  <a:schemeClr val="dk1"/>
                </a:solidFill>
                <a:latin typeface="Times"/>
                <a:ea typeface="Times"/>
                <a:cs typeface="Times"/>
                <a:sym typeface="Times"/>
              </a:rPr>
              <a:t> het </a:t>
            </a:r>
            <a:r>
              <a:rPr lang="en-US" sz="1200" b="0" i="0" u="none" strike="noStrike" cap="none" dirty="0" err="1">
                <a:solidFill>
                  <a:schemeClr val="dk1"/>
                </a:solidFill>
                <a:latin typeface="Times"/>
                <a:ea typeface="Times"/>
                <a:cs typeface="Times"/>
                <a:sym typeface="Times"/>
              </a:rPr>
              <a:t>kunnen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worden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gewijzigd</a:t>
            </a:r>
            <a:r>
              <a:rPr lang="en-US" sz="1200" b="0" i="0" u="none" strike="noStrike" cap="none" dirty="0">
                <a:solidFill>
                  <a:schemeClr val="dk1"/>
                </a:solidFill>
                <a:latin typeface="Times"/>
                <a:ea typeface="Times"/>
                <a:cs typeface="Times"/>
                <a:sym typeface="Times"/>
              </a:rPr>
              <a:t> =&gt; Tesla</a:t>
            </a:r>
          </a:p>
        </p:txBody>
      </p:sp>
      <p:sp>
        <p:nvSpPr>
          <p:cNvPr id="94" name="Shape 94"/>
          <p:cNvSpPr txBox="1">
            <a:spLocks noGrp="1"/>
          </p:cNvSpPr>
          <p:nvPr>
            <p:ph type="sldNum" idx="12"/>
          </p:nvPr>
        </p:nvSpPr>
        <p:spPr>
          <a:xfrm>
            <a:off x="5626100" y="6454775"/>
            <a:ext cx="4305300" cy="339725"/>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a:solidFill>
                  <a:schemeClr val="dk1"/>
                </a:solidFill>
                <a:latin typeface="Times"/>
                <a:ea typeface="Times"/>
                <a:cs typeface="Times"/>
                <a:sym typeface="Times"/>
              </a:rPr>
              <a:t>10</a:t>
            </a:fld>
            <a:endParaRPr lang="en-US" sz="1200" b="0">
              <a:solidFill>
                <a:schemeClr val="dk1"/>
              </a:solidFill>
              <a:latin typeface="Times"/>
              <a:ea typeface="Times"/>
              <a:cs typeface="Times"/>
              <a:sym typeface="Time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2227263" y="474663"/>
            <a:ext cx="8496300" cy="53340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1pPr>
            <a:lvl2pPr marL="0" marR="0" lvl="1"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2pPr>
            <a:lvl3pPr marL="0" marR="0" lvl="2"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3pPr>
            <a:lvl4pPr marL="0" marR="0" lvl="3"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4pPr>
            <a:lvl5pPr marL="0" marR="0" lvl="4"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5pPr>
            <a:lvl6pPr marL="457200" marR="0" lvl="5"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6pPr>
            <a:lvl7pPr marL="914400" marR="0" lvl="6"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7pPr>
            <a:lvl8pPr marL="1371600" marR="0" lvl="7"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8pPr>
            <a:lvl9pPr marL="1828800" marR="0" lvl="8"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9pPr>
          </a:lstStyle>
          <a:p>
            <a:endParaRPr/>
          </a:p>
        </p:txBody>
      </p:sp>
      <p:sp>
        <p:nvSpPr>
          <p:cNvPr id="21" name="Shape 21"/>
          <p:cNvSpPr txBox="1">
            <a:spLocks noGrp="1"/>
          </p:cNvSpPr>
          <p:nvPr>
            <p:ph type="body" idx="1"/>
          </p:nvPr>
        </p:nvSpPr>
        <p:spPr>
          <a:xfrm>
            <a:off x="2227263" y="1914525"/>
            <a:ext cx="4135437" cy="5153025"/>
          </a:xfrm>
          <a:prstGeom prst="rect">
            <a:avLst/>
          </a:prstGeom>
          <a:noFill/>
          <a:ln>
            <a:noFill/>
          </a:ln>
        </p:spPr>
        <p:txBody>
          <a:bodyPr wrap="square" lIns="91425" tIns="91425" rIns="91425" bIns="91425" anchor="t" anchorCtr="0"/>
          <a:lstStyle>
            <a:lvl1pPr marL="363538" marR="0" lvl="0" indent="-211138" algn="l" rtl="0">
              <a:spcBef>
                <a:spcPts val="2400"/>
              </a:spcBef>
              <a:spcAft>
                <a:spcPts val="0"/>
              </a:spcAft>
              <a:buClr>
                <a:srgbClr val="BA0002"/>
              </a:buClr>
              <a:buSzPct val="100000"/>
              <a:buFont typeface="Noto Sans Symbols"/>
              <a:buChar char="➲"/>
              <a:defRPr sz="2400" b="0" i="0" u="none" strike="noStrike" cap="none">
                <a:solidFill>
                  <a:srgbClr val="006666"/>
                </a:solidFill>
                <a:latin typeface="Verdana"/>
                <a:ea typeface="Verdana"/>
                <a:cs typeface="Verdana"/>
                <a:sym typeface="Verdana"/>
              </a:defRPr>
            </a:lvl1pPr>
            <a:lvl2pPr marL="833438" marR="0" lvl="1" indent="-173037" algn="l" rtl="0">
              <a:lnSpc>
                <a:spcPct val="90000"/>
              </a:lnSpc>
              <a:spcBef>
                <a:spcPts val="1800"/>
              </a:spcBef>
              <a:spcAft>
                <a:spcPts val="1800"/>
              </a:spcAft>
              <a:buClr>
                <a:srgbClr val="BA0002"/>
              </a:buClr>
              <a:buSzPct val="100000"/>
              <a:buFont typeface="Noto Sans Symbols"/>
              <a:buChar char="➲"/>
              <a:defRPr sz="2000" b="0" i="0" u="none" strike="noStrike" cap="none">
                <a:solidFill>
                  <a:srgbClr val="006666"/>
                </a:solidFill>
                <a:latin typeface="Verdana"/>
                <a:ea typeface="Verdana"/>
                <a:cs typeface="Verdana"/>
                <a:sym typeface="Verdana"/>
              </a:defRPr>
            </a:lvl2pPr>
            <a:lvl3pPr marL="1282700" marR="0" lvl="2" indent="-177800" algn="l" rtl="0">
              <a:lnSpc>
                <a:spcPct val="112500"/>
              </a:lnSpc>
              <a:spcBef>
                <a:spcPts val="1800"/>
              </a:spcBef>
              <a:spcAft>
                <a:spcPts val="1800"/>
              </a:spcAft>
              <a:buClr>
                <a:srgbClr val="BA0002"/>
              </a:buClr>
              <a:buSzPct val="100000"/>
              <a:buFont typeface="Noto Sans Symbols"/>
              <a:buChar char="➲"/>
              <a:defRPr sz="1600" b="0" i="0" u="none" strike="noStrike" cap="none">
                <a:solidFill>
                  <a:srgbClr val="006666"/>
                </a:solidFill>
                <a:latin typeface="Verdana"/>
                <a:ea typeface="Verdana"/>
                <a:cs typeface="Verdana"/>
                <a:sym typeface="Verdana"/>
              </a:defRPr>
            </a:lvl3pPr>
            <a:lvl4pPr marL="1660525" marR="0" lvl="3" indent="-73025" algn="l" rtl="0">
              <a:lnSpc>
                <a:spcPct val="90000"/>
              </a:lnSpc>
              <a:spcBef>
                <a:spcPts val="1800"/>
              </a:spcBef>
              <a:spcAft>
                <a:spcPts val="1800"/>
              </a:spcAft>
              <a:buClr>
                <a:srgbClr val="BA0002"/>
              </a:buClr>
              <a:buSzPct val="100000"/>
              <a:buFont typeface="Times"/>
              <a:buChar char="•"/>
              <a:defRPr sz="2000" b="1" i="0" u="none" strike="noStrike" cap="none">
                <a:solidFill>
                  <a:schemeClr val="dk1"/>
                </a:solidFill>
                <a:latin typeface="Arial"/>
                <a:ea typeface="Arial"/>
                <a:cs typeface="Arial"/>
                <a:sym typeface="Arial"/>
              </a:defRPr>
            </a:lvl4pPr>
            <a:lvl5pPr marL="2039938" marR="0" lvl="4" indent="-96838" algn="l" rtl="0">
              <a:spcBef>
                <a:spcPts val="540"/>
              </a:spcBef>
              <a:spcAft>
                <a:spcPts val="0"/>
              </a:spcAft>
              <a:buClr>
                <a:srgbClr val="BA0002"/>
              </a:buClr>
              <a:buSzPct val="100000"/>
              <a:buFont typeface="Times"/>
              <a:buChar char="•"/>
              <a:defRPr sz="1800" b="1" i="0" u="none" strike="noStrike" cap="none">
                <a:solidFill>
                  <a:schemeClr val="dk1"/>
                </a:solidFill>
                <a:latin typeface="Arial"/>
                <a:ea typeface="Arial"/>
                <a:cs typeface="Arial"/>
                <a:sym typeface="Arial"/>
              </a:defRPr>
            </a:lvl5pPr>
            <a:lvl6pPr marL="2497138" marR="0" lvl="5" indent="-96838" algn="l" rtl="0">
              <a:spcBef>
                <a:spcPts val="540"/>
              </a:spcBef>
              <a:spcAft>
                <a:spcPts val="0"/>
              </a:spcAft>
              <a:buClr>
                <a:srgbClr val="BA0002"/>
              </a:buClr>
              <a:buSzPct val="100000"/>
              <a:buFont typeface="Times"/>
              <a:buChar char="•"/>
              <a:defRPr sz="1800" b="1" i="0" u="none" strike="noStrike" cap="none">
                <a:solidFill>
                  <a:schemeClr val="dk1"/>
                </a:solidFill>
                <a:latin typeface="Arial"/>
                <a:ea typeface="Arial"/>
                <a:cs typeface="Arial"/>
                <a:sym typeface="Arial"/>
              </a:defRPr>
            </a:lvl6pPr>
            <a:lvl7pPr marL="2954338" marR="0" lvl="6" indent="-96838" algn="l" rtl="0">
              <a:spcBef>
                <a:spcPts val="540"/>
              </a:spcBef>
              <a:spcAft>
                <a:spcPts val="0"/>
              </a:spcAft>
              <a:buClr>
                <a:srgbClr val="BA0002"/>
              </a:buClr>
              <a:buSzPct val="100000"/>
              <a:buFont typeface="Times"/>
              <a:buChar char="•"/>
              <a:defRPr sz="1800" b="1" i="0" u="none" strike="noStrike" cap="none">
                <a:solidFill>
                  <a:schemeClr val="dk1"/>
                </a:solidFill>
                <a:latin typeface="Arial"/>
                <a:ea typeface="Arial"/>
                <a:cs typeface="Arial"/>
                <a:sym typeface="Arial"/>
              </a:defRPr>
            </a:lvl7pPr>
            <a:lvl8pPr marL="3411538" marR="0" lvl="7" indent="-96837" algn="l" rtl="0">
              <a:spcBef>
                <a:spcPts val="540"/>
              </a:spcBef>
              <a:spcAft>
                <a:spcPts val="0"/>
              </a:spcAft>
              <a:buClr>
                <a:srgbClr val="BA0002"/>
              </a:buClr>
              <a:buSzPct val="100000"/>
              <a:buFont typeface="Times"/>
              <a:buChar char="•"/>
              <a:defRPr sz="1800" b="1" i="0" u="none" strike="noStrike" cap="none">
                <a:solidFill>
                  <a:schemeClr val="dk1"/>
                </a:solidFill>
                <a:latin typeface="Arial"/>
                <a:ea typeface="Arial"/>
                <a:cs typeface="Arial"/>
                <a:sym typeface="Arial"/>
              </a:defRPr>
            </a:lvl8pPr>
            <a:lvl9pPr marL="3868738" marR="0" lvl="8" indent="-96837" algn="l" rtl="0">
              <a:spcBef>
                <a:spcPts val="540"/>
              </a:spcBef>
              <a:spcAft>
                <a:spcPts val="0"/>
              </a:spcAft>
              <a:buClr>
                <a:srgbClr val="BA0002"/>
              </a:buClr>
              <a:buSzPct val="100000"/>
              <a:buFont typeface="Times"/>
              <a:buChar char="•"/>
              <a:defRPr sz="1800" b="1"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body" idx="2"/>
          </p:nvPr>
        </p:nvSpPr>
        <p:spPr>
          <a:xfrm>
            <a:off x="6515100" y="1914525"/>
            <a:ext cx="4137025" cy="5153025"/>
          </a:xfrm>
          <a:prstGeom prst="rect">
            <a:avLst/>
          </a:prstGeom>
          <a:noFill/>
          <a:ln>
            <a:noFill/>
          </a:ln>
        </p:spPr>
        <p:txBody>
          <a:bodyPr wrap="square" lIns="91425" tIns="91425" rIns="91425" bIns="91425" anchor="t" anchorCtr="0"/>
          <a:lstStyle>
            <a:lvl1pPr marL="363538" marR="0" lvl="0" indent="-211138" algn="l" rtl="0">
              <a:spcBef>
                <a:spcPts val="2400"/>
              </a:spcBef>
              <a:spcAft>
                <a:spcPts val="0"/>
              </a:spcAft>
              <a:buClr>
                <a:srgbClr val="BA0002"/>
              </a:buClr>
              <a:buSzPct val="100000"/>
              <a:buFont typeface="Noto Sans Symbols"/>
              <a:buChar char="➲"/>
              <a:defRPr sz="2400" b="0" i="0" u="none" strike="noStrike" cap="none">
                <a:solidFill>
                  <a:srgbClr val="006666"/>
                </a:solidFill>
                <a:latin typeface="Verdana"/>
                <a:ea typeface="Verdana"/>
                <a:cs typeface="Verdana"/>
                <a:sym typeface="Verdana"/>
              </a:defRPr>
            </a:lvl1pPr>
            <a:lvl2pPr marL="833438" marR="0" lvl="1" indent="-173037" algn="l" rtl="0">
              <a:lnSpc>
                <a:spcPct val="90000"/>
              </a:lnSpc>
              <a:spcBef>
                <a:spcPts val="1800"/>
              </a:spcBef>
              <a:spcAft>
                <a:spcPts val="1800"/>
              </a:spcAft>
              <a:buClr>
                <a:srgbClr val="BA0002"/>
              </a:buClr>
              <a:buSzPct val="100000"/>
              <a:buFont typeface="Noto Sans Symbols"/>
              <a:buChar char="➲"/>
              <a:defRPr sz="2000" b="0" i="0" u="none" strike="noStrike" cap="none">
                <a:solidFill>
                  <a:srgbClr val="006666"/>
                </a:solidFill>
                <a:latin typeface="Verdana"/>
                <a:ea typeface="Verdana"/>
                <a:cs typeface="Verdana"/>
                <a:sym typeface="Verdana"/>
              </a:defRPr>
            </a:lvl2pPr>
            <a:lvl3pPr marL="1282700" marR="0" lvl="2" indent="-177800" algn="l" rtl="0">
              <a:lnSpc>
                <a:spcPct val="112500"/>
              </a:lnSpc>
              <a:spcBef>
                <a:spcPts val="1800"/>
              </a:spcBef>
              <a:spcAft>
                <a:spcPts val="1800"/>
              </a:spcAft>
              <a:buClr>
                <a:srgbClr val="BA0002"/>
              </a:buClr>
              <a:buSzPct val="100000"/>
              <a:buFont typeface="Noto Sans Symbols"/>
              <a:buChar char="➲"/>
              <a:defRPr sz="1600" b="0" i="0" u="none" strike="noStrike" cap="none">
                <a:solidFill>
                  <a:srgbClr val="006666"/>
                </a:solidFill>
                <a:latin typeface="Verdana"/>
                <a:ea typeface="Verdana"/>
                <a:cs typeface="Verdana"/>
                <a:sym typeface="Verdana"/>
              </a:defRPr>
            </a:lvl3pPr>
            <a:lvl4pPr marL="1660525" marR="0" lvl="3" indent="-73025" algn="l" rtl="0">
              <a:lnSpc>
                <a:spcPct val="90000"/>
              </a:lnSpc>
              <a:spcBef>
                <a:spcPts val="1800"/>
              </a:spcBef>
              <a:spcAft>
                <a:spcPts val="1800"/>
              </a:spcAft>
              <a:buClr>
                <a:srgbClr val="BA0002"/>
              </a:buClr>
              <a:buSzPct val="100000"/>
              <a:buFont typeface="Times"/>
              <a:buChar char="•"/>
              <a:defRPr sz="2000" b="1" i="0" u="none" strike="noStrike" cap="none">
                <a:solidFill>
                  <a:schemeClr val="dk1"/>
                </a:solidFill>
                <a:latin typeface="Arial"/>
                <a:ea typeface="Arial"/>
                <a:cs typeface="Arial"/>
                <a:sym typeface="Arial"/>
              </a:defRPr>
            </a:lvl4pPr>
            <a:lvl5pPr marL="2039938" marR="0" lvl="4" indent="-96838" algn="l" rtl="0">
              <a:spcBef>
                <a:spcPts val="540"/>
              </a:spcBef>
              <a:spcAft>
                <a:spcPts val="0"/>
              </a:spcAft>
              <a:buClr>
                <a:srgbClr val="BA0002"/>
              </a:buClr>
              <a:buSzPct val="100000"/>
              <a:buFont typeface="Times"/>
              <a:buChar char="•"/>
              <a:defRPr sz="1800" b="1" i="0" u="none" strike="noStrike" cap="none">
                <a:solidFill>
                  <a:schemeClr val="dk1"/>
                </a:solidFill>
                <a:latin typeface="Arial"/>
                <a:ea typeface="Arial"/>
                <a:cs typeface="Arial"/>
                <a:sym typeface="Arial"/>
              </a:defRPr>
            </a:lvl5pPr>
            <a:lvl6pPr marL="2497138" marR="0" lvl="5" indent="-96838" algn="l" rtl="0">
              <a:spcBef>
                <a:spcPts val="540"/>
              </a:spcBef>
              <a:spcAft>
                <a:spcPts val="0"/>
              </a:spcAft>
              <a:buClr>
                <a:srgbClr val="BA0002"/>
              </a:buClr>
              <a:buSzPct val="100000"/>
              <a:buFont typeface="Times"/>
              <a:buChar char="•"/>
              <a:defRPr sz="1800" b="1" i="0" u="none" strike="noStrike" cap="none">
                <a:solidFill>
                  <a:schemeClr val="dk1"/>
                </a:solidFill>
                <a:latin typeface="Arial"/>
                <a:ea typeface="Arial"/>
                <a:cs typeface="Arial"/>
                <a:sym typeface="Arial"/>
              </a:defRPr>
            </a:lvl6pPr>
            <a:lvl7pPr marL="2954338" marR="0" lvl="6" indent="-96838" algn="l" rtl="0">
              <a:spcBef>
                <a:spcPts val="540"/>
              </a:spcBef>
              <a:spcAft>
                <a:spcPts val="0"/>
              </a:spcAft>
              <a:buClr>
                <a:srgbClr val="BA0002"/>
              </a:buClr>
              <a:buSzPct val="100000"/>
              <a:buFont typeface="Times"/>
              <a:buChar char="•"/>
              <a:defRPr sz="1800" b="1" i="0" u="none" strike="noStrike" cap="none">
                <a:solidFill>
                  <a:schemeClr val="dk1"/>
                </a:solidFill>
                <a:latin typeface="Arial"/>
                <a:ea typeface="Arial"/>
                <a:cs typeface="Arial"/>
                <a:sym typeface="Arial"/>
              </a:defRPr>
            </a:lvl7pPr>
            <a:lvl8pPr marL="3411538" marR="0" lvl="7" indent="-96837" algn="l" rtl="0">
              <a:spcBef>
                <a:spcPts val="540"/>
              </a:spcBef>
              <a:spcAft>
                <a:spcPts val="0"/>
              </a:spcAft>
              <a:buClr>
                <a:srgbClr val="BA0002"/>
              </a:buClr>
              <a:buSzPct val="100000"/>
              <a:buFont typeface="Times"/>
              <a:buChar char="•"/>
              <a:defRPr sz="1800" b="1" i="0" u="none" strike="noStrike" cap="none">
                <a:solidFill>
                  <a:schemeClr val="dk1"/>
                </a:solidFill>
                <a:latin typeface="Arial"/>
                <a:ea typeface="Arial"/>
                <a:cs typeface="Arial"/>
                <a:sym typeface="Arial"/>
              </a:defRPr>
            </a:lvl8pPr>
            <a:lvl9pPr marL="3868738" marR="0" lvl="8" indent="-96837" algn="l" rtl="0">
              <a:spcBef>
                <a:spcPts val="540"/>
              </a:spcBef>
              <a:spcAft>
                <a:spcPts val="0"/>
              </a:spcAft>
              <a:buClr>
                <a:srgbClr val="BA0002"/>
              </a:buClr>
              <a:buSzPct val="100000"/>
              <a:buFont typeface="Times"/>
              <a:buChar char="•"/>
              <a:defRPr sz="1800" b="1"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10287000" y="7099300"/>
            <a:ext cx="441325" cy="247650"/>
          </a:xfrm>
          <a:prstGeom prst="rect">
            <a:avLst/>
          </a:prstGeom>
          <a:noFill/>
          <a:ln>
            <a:noFill/>
          </a:ln>
        </p:spPr>
        <p:txBody>
          <a:bodyPr wrap="square" lIns="101225" tIns="50600" rIns="101225" bIns="50600" anchor="t" anchorCtr="0">
            <a:noAutofit/>
          </a:bodyPr>
          <a:lstStyle/>
          <a:p>
            <a:pPr marL="0" marR="0" lvl="0" indent="0" algn="r" rtl="0">
              <a:spcBef>
                <a:spcPts val="0"/>
              </a:spcBef>
              <a:spcAft>
                <a:spcPts val="0"/>
              </a:spcAft>
              <a:buSzPct val="25000"/>
              <a:buNone/>
            </a:pPr>
            <a:fld id="{00000000-1234-1234-1234-123412341234}" type="slidenum">
              <a:rPr lang="en-US" sz="700" b="0">
                <a:solidFill>
                  <a:schemeClr val="dk1"/>
                </a:solidFill>
                <a:latin typeface="Helvetica Neue"/>
                <a:ea typeface="Helvetica Neue"/>
                <a:cs typeface="Helvetica Neue"/>
                <a:sym typeface="Helvetica Neue"/>
              </a:rPr>
              <a:t>‹#›</a:t>
            </a:fld>
            <a:endParaRPr lang="en-US" sz="700" b="0">
              <a:solidFill>
                <a:schemeClr val="dk1"/>
              </a:solidFill>
              <a:latin typeface="Helvetica Neue"/>
              <a:ea typeface="Helvetica Neue"/>
              <a:cs typeface="Helvetica Neue"/>
              <a:sym typeface="Helvetica Neue"/>
            </a:endParaRPr>
          </a:p>
        </p:txBody>
      </p:sp>
      <p:sp>
        <p:nvSpPr>
          <p:cNvPr id="24" name="Shape 24"/>
          <p:cNvSpPr txBox="1">
            <a:spLocks noGrp="1"/>
          </p:cNvSpPr>
          <p:nvPr>
            <p:ph type="dt" idx="10"/>
          </p:nvPr>
        </p:nvSpPr>
        <p:spPr>
          <a:xfrm>
            <a:off x="9296400" y="7100888"/>
            <a:ext cx="990600" cy="304800"/>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200000"/>
              <a:buNone/>
              <a:defRPr sz="700" b="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2pPr>
            <a:lvl3pPr marL="914400" marR="0" lvl="2"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3pPr>
            <a:lvl4pPr marL="1371600" marR="0" lvl="3"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4pPr>
            <a:lvl5pPr marL="1828800" marR="0" lvl="4"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5pPr>
            <a:lvl6pPr marL="2286000" marR="0" lvl="5" indent="0" algn="l" rtl="0">
              <a:spcBef>
                <a:spcPts val="0"/>
              </a:spcBef>
              <a:buSzPct val="50000"/>
              <a:buNone/>
              <a:defRPr sz="2800" b="1" i="0" u="none" strike="noStrike" cap="none">
                <a:solidFill>
                  <a:srgbClr val="006666"/>
                </a:solidFill>
                <a:latin typeface="Verdana"/>
                <a:ea typeface="Verdana"/>
                <a:cs typeface="Verdana"/>
                <a:sym typeface="Verdana"/>
              </a:defRPr>
            </a:lvl6pPr>
            <a:lvl7pPr marL="2743200" marR="0" lvl="6" indent="0" algn="l" rtl="0">
              <a:spcBef>
                <a:spcPts val="0"/>
              </a:spcBef>
              <a:buSzPct val="50000"/>
              <a:buNone/>
              <a:defRPr sz="2800" b="1" i="0" u="none" strike="noStrike" cap="none">
                <a:solidFill>
                  <a:srgbClr val="006666"/>
                </a:solidFill>
                <a:latin typeface="Verdana"/>
                <a:ea typeface="Verdana"/>
                <a:cs typeface="Verdana"/>
                <a:sym typeface="Verdana"/>
              </a:defRPr>
            </a:lvl7pPr>
            <a:lvl8pPr marL="3200400" marR="0" lvl="7" indent="0" algn="l" rtl="0">
              <a:spcBef>
                <a:spcPts val="0"/>
              </a:spcBef>
              <a:buSzPct val="50000"/>
              <a:buNone/>
              <a:defRPr sz="2800" b="1" i="0" u="none" strike="noStrike" cap="none">
                <a:solidFill>
                  <a:srgbClr val="006666"/>
                </a:solidFill>
                <a:latin typeface="Verdana"/>
                <a:ea typeface="Verdana"/>
                <a:cs typeface="Verdana"/>
                <a:sym typeface="Verdana"/>
              </a:defRPr>
            </a:lvl8pPr>
            <a:lvl9pPr marL="3657600" marR="0" lvl="8" indent="0" algn="l" rtl="0">
              <a:spcBef>
                <a:spcPts val="0"/>
              </a:spcBef>
              <a:buSzPct val="50000"/>
              <a:buNone/>
              <a:defRPr sz="2800" b="1" i="0" u="none" strike="noStrike" cap="none">
                <a:solidFill>
                  <a:srgbClr val="006666"/>
                </a:solidFill>
                <a:latin typeface="Verdana"/>
                <a:ea typeface="Verdana"/>
                <a:cs typeface="Verdana"/>
                <a:sym typeface="Verdana"/>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2227263" y="474663"/>
            <a:ext cx="8496300" cy="53340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1pPr>
            <a:lvl2pPr marL="0" marR="0" lvl="1"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2pPr>
            <a:lvl3pPr marL="0" marR="0" lvl="2"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3pPr>
            <a:lvl4pPr marL="0" marR="0" lvl="3"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4pPr>
            <a:lvl5pPr marL="0" marR="0" lvl="4"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5pPr>
            <a:lvl6pPr marL="457200" marR="0" lvl="5"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6pPr>
            <a:lvl7pPr marL="914400" marR="0" lvl="6"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7pPr>
            <a:lvl8pPr marL="1371600" marR="0" lvl="7"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8pPr>
            <a:lvl9pPr marL="1828800" marR="0" lvl="8"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9pPr>
          </a:lstStyle>
          <a:p>
            <a:endParaRPr/>
          </a:p>
        </p:txBody>
      </p:sp>
      <p:sp>
        <p:nvSpPr>
          <p:cNvPr id="27" name="Shape 27"/>
          <p:cNvSpPr txBox="1">
            <a:spLocks noGrp="1"/>
          </p:cNvSpPr>
          <p:nvPr>
            <p:ph type="body" idx="1"/>
          </p:nvPr>
        </p:nvSpPr>
        <p:spPr>
          <a:xfrm>
            <a:off x="2227263" y="1914525"/>
            <a:ext cx="8424862" cy="5153025"/>
          </a:xfrm>
          <a:prstGeom prst="rect">
            <a:avLst/>
          </a:prstGeom>
          <a:noFill/>
          <a:ln>
            <a:noFill/>
          </a:ln>
        </p:spPr>
        <p:txBody>
          <a:bodyPr wrap="square" lIns="91425" tIns="91425" rIns="91425" bIns="91425" anchor="t" anchorCtr="0"/>
          <a:lstStyle>
            <a:lvl1pPr marL="363538" marR="0" lvl="0" indent="-211138" algn="l" rtl="0">
              <a:spcBef>
                <a:spcPts val="2400"/>
              </a:spcBef>
              <a:spcAft>
                <a:spcPts val="0"/>
              </a:spcAft>
              <a:buClr>
                <a:srgbClr val="BA0002"/>
              </a:buClr>
              <a:buSzPct val="100000"/>
              <a:buFont typeface="Noto Sans Symbols"/>
              <a:buChar char="➲"/>
              <a:defRPr sz="2400" b="0" i="0" u="none" strike="noStrike" cap="none">
                <a:solidFill>
                  <a:srgbClr val="006666"/>
                </a:solidFill>
                <a:latin typeface="Verdana"/>
                <a:ea typeface="Verdana"/>
                <a:cs typeface="Verdana"/>
                <a:sym typeface="Verdana"/>
              </a:defRPr>
            </a:lvl1pPr>
            <a:lvl2pPr marL="833438" marR="0" lvl="1" indent="-173037" algn="l" rtl="0">
              <a:lnSpc>
                <a:spcPct val="90000"/>
              </a:lnSpc>
              <a:spcBef>
                <a:spcPts val="1800"/>
              </a:spcBef>
              <a:spcAft>
                <a:spcPts val="1800"/>
              </a:spcAft>
              <a:buClr>
                <a:srgbClr val="BA0002"/>
              </a:buClr>
              <a:buSzPct val="100000"/>
              <a:buFont typeface="Noto Sans Symbols"/>
              <a:buChar char="➲"/>
              <a:defRPr sz="2000" b="0" i="0" u="none" strike="noStrike" cap="none">
                <a:solidFill>
                  <a:srgbClr val="006666"/>
                </a:solidFill>
                <a:latin typeface="Verdana"/>
                <a:ea typeface="Verdana"/>
                <a:cs typeface="Verdana"/>
                <a:sym typeface="Verdana"/>
              </a:defRPr>
            </a:lvl2pPr>
            <a:lvl3pPr marL="1282700" marR="0" lvl="2" indent="-177800" algn="l" rtl="0">
              <a:lnSpc>
                <a:spcPct val="112500"/>
              </a:lnSpc>
              <a:spcBef>
                <a:spcPts val="1800"/>
              </a:spcBef>
              <a:spcAft>
                <a:spcPts val="1800"/>
              </a:spcAft>
              <a:buClr>
                <a:srgbClr val="BA0002"/>
              </a:buClr>
              <a:buSzPct val="100000"/>
              <a:buFont typeface="Noto Sans Symbols"/>
              <a:buChar char="➲"/>
              <a:defRPr sz="1600" b="0" i="0" u="none" strike="noStrike" cap="none">
                <a:solidFill>
                  <a:srgbClr val="006666"/>
                </a:solidFill>
                <a:latin typeface="Verdana"/>
                <a:ea typeface="Verdana"/>
                <a:cs typeface="Verdana"/>
                <a:sym typeface="Verdana"/>
              </a:defRPr>
            </a:lvl3pPr>
            <a:lvl4pPr marL="1660525" marR="0" lvl="3" indent="-73025" algn="l" rtl="0">
              <a:lnSpc>
                <a:spcPct val="90000"/>
              </a:lnSpc>
              <a:spcBef>
                <a:spcPts val="1800"/>
              </a:spcBef>
              <a:spcAft>
                <a:spcPts val="1800"/>
              </a:spcAft>
              <a:buClr>
                <a:srgbClr val="BA0002"/>
              </a:buClr>
              <a:buSzPct val="100000"/>
              <a:buFont typeface="Times"/>
              <a:buChar char="•"/>
              <a:defRPr sz="2000" b="1" i="0" u="none" strike="noStrike" cap="none">
                <a:solidFill>
                  <a:schemeClr val="dk1"/>
                </a:solidFill>
                <a:latin typeface="Arial"/>
                <a:ea typeface="Arial"/>
                <a:cs typeface="Arial"/>
                <a:sym typeface="Arial"/>
              </a:defRPr>
            </a:lvl4pPr>
            <a:lvl5pPr marL="2039938" marR="0" lvl="4" indent="-96838" algn="l" rtl="0">
              <a:spcBef>
                <a:spcPts val="540"/>
              </a:spcBef>
              <a:spcAft>
                <a:spcPts val="0"/>
              </a:spcAft>
              <a:buClr>
                <a:srgbClr val="BA0002"/>
              </a:buClr>
              <a:buSzPct val="100000"/>
              <a:buFont typeface="Times"/>
              <a:buChar char="•"/>
              <a:defRPr sz="1800" b="1" i="0" u="none" strike="noStrike" cap="none">
                <a:solidFill>
                  <a:schemeClr val="dk1"/>
                </a:solidFill>
                <a:latin typeface="Arial"/>
                <a:ea typeface="Arial"/>
                <a:cs typeface="Arial"/>
                <a:sym typeface="Arial"/>
              </a:defRPr>
            </a:lvl5pPr>
            <a:lvl6pPr marL="2497138" marR="0" lvl="5" indent="-96838" algn="l" rtl="0">
              <a:spcBef>
                <a:spcPts val="540"/>
              </a:spcBef>
              <a:spcAft>
                <a:spcPts val="0"/>
              </a:spcAft>
              <a:buClr>
                <a:srgbClr val="BA0002"/>
              </a:buClr>
              <a:buSzPct val="100000"/>
              <a:buFont typeface="Times"/>
              <a:buChar char="•"/>
              <a:defRPr sz="1800" b="1" i="0" u="none" strike="noStrike" cap="none">
                <a:solidFill>
                  <a:schemeClr val="dk1"/>
                </a:solidFill>
                <a:latin typeface="Arial"/>
                <a:ea typeface="Arial"/>
                <a:cs typeface="Arial"/>
                <a:sym typeface="Arial"/>
              </a:defRPr>
            </a:lvl6pPr>
            <a:lvl7pPr marL="2954338" marR="0" lvl="6" indent="-96838" algn="l" rtl="0">
              <a:spcBef>
                <a:spcPts val="540"/>
              </a:spcBef>
              <a:spcAft>
                <a:spcPts val="0"/>
              </a:spcAft>
              <a:buClr>
                <a:srgbClr val="BA0002"/>
              </a:buClr>
              <a:buSzPct val="100000"/>
              <a:buFont typeface="Times"/>
              <a:buChar char="•"/>
              <a:defRPr sz="1800" b="1" i="0" u="none" strike="noStrike" cap="none">
                <a:solidFill>
                  <a:schemeClr val="dk1"/>
                </a:solidFill>
                <a:latin typeface="Arial"/>
                <a:ea typeface="Arial"/>
                <a:cs typeface="Arial"/>
                <a:sym typeface="Arial"/>
              </a:defRPr>
            </a:lvl7pPr>
            <a:lvl8pPr marL="3411538" marR="0" lvl="7" indent="-96837" algn="l" rtl="0">
              <a:spcBef>
                <a:spcPts val="540"/>
              </a:spcBef>
              <a:spcAft>
                <a:spcPts val="0"/>
              </a:spcAft>
              <a:buClr>
                <a:srgbClr val="BA0002"/>
              </a:buClr>
              <a:buSzPct val="100000"/>
              <a:buFont typeface="Times"/>
              <a:buChar char="•"/>
              <a:defRPr sz="1800" b="1" i="0" u="none" strike="noStrike" cap="none">
                <a:solidFill>
                  <a:schemeClr val="dk1"/>
                </a:solidFill>
                <a:latin typeface="Arial"/>
                <a:ea typeface="Arial"/>
                <a:cs typeface="Arial"/>
                <a:sym typeface="Arial"/>
              </a:defRPr>
            </a:lvl8pPr>
            <a:lvl9pPr marL="3868738" marR="0" lvl="8" indent="-96837" algn="l" rtl="0">
              <a:spcBef>
                <a:spcPts val="540"/>
              </a:spcBef>
              <a:spcAft>
                <a:spcPts val="0"/>
              </a:spcAft>
              <a:buClr>
                <a:srgbClr val="BA0002"/>
              </a:buClr>
              <a:buSzPct val="100000"/>
              <a:buFont typeface="Times"/>
              <a:buChar char="•"/>
              <a:defRPr sz="1800" b="1"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10287000" y="7099300"/>
            <a:ext cx="441325" cy="247650"/>
          </a:xfrm>
          <a:prstGeom prst="rect">
            <a:avLst/>
          </a:prstGeom>
          <a:noFill/>
          <a:ln>
            <a:noFill/>
          </a:ln>
        </p:spPr>
        <p:txBody>
          <a:bodyPr wrap="square" lIns="101225" tIns="50600" rIns="101225" bIns="50600" anchor="t" anchorCtr="0">
            <a:noAutofit/>
          </a:bodyPr>
          <a:lstStyle/>
          <a:p>
            <a:pPr marL="0" marR="0" lvl="0" indent="0" algn="r" rtl="0">
              <a:spcBef>
                <a:spcPts val="0"/>
              </a:spcBef>
              <a:spcAft>
                <a:spcPts val="0"/>
              </a:spcAft>
              <a:buSzPct val="25000"/>
              <a:buNone/>
            </a:pPr>
            <a:fld id="{00000000-1234-1234-1234-123412341234}" type="slidenum">
              <a:rPr lang="en-US" sz="700" b="0">
                <a:solidFill>
                  <a:schemeClr val="dk1"/>
                </a:solidFill>
                <a:latin typeface="Helvetica Neue"/>
                <a:ea typeface="Helvetica Neue"/>
                <a:cs typeface="Helvetica Neue"/>
                <a:sym typeface="Helvetica Neue"/>
              </a:rPr>
              <a:t>‹#›</a:t>
            </a:fld>
            <a:endParaRPr lang="en-US" sz="700" b="0">
              <a:solidFill>
                <a:schemeClr val="dk1"/>
              </a:solidFill>
              <a:latin typeface="Helvetica Neue"/>
              <a:ea typeface="Helvetica Neue"/>
              <a:cs typeface="Helvetica Neue"/>
              <a:sym typeface="Helvetica Neue"/>
            </a:endParaRPr>
          </a:p>
        </p:txBody>
      </p:sp>
      <p:sp>
        <p:nvSpPr>
          <p:cNvPr id="29" name="Shape 29"/>
          <p:cNvSpPr txBox="1">
            <a:spLocks noGrp="1"/>
          </p:cNvSpPr>
          <p:nvPr>
            <p:ph type="dt" idx="10"/>
          </p:nvPr>
        </p:nvSpPr>
        <p:spPr>
          <a:xfrm>
            <a:off x="9296400" y="7100888"/>
            <a:ext cx="990600" cy="304800"/>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200000"/>
              <a:buNone/>
              <a:defRPr sz="700" b="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2pPr>
            <a:lvl3pPr marL="914400" marR="0" lvl="2"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3pPr>
            <a:lvl4pPr marL="1371600" marR="0" lvl="3"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4pPr>
            <a:lvl5pPr marL="1828800" marR="0" lvl="4"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5pPr>
            <a:lvl6pPr marL="2286000" marR="0" lvl="5" indent="0" algn="l" rtl="0">
              <a:spcBef>
                <a:spcPts val="0"/>
              </a:spcBef>
              <a:buSzPct val="50000"/>
              <a:buNone/>
              <a:defRPr sz="2800" b="1" i="0" u="none" strike="noStrike" cap="none">
                <a:solidFill>
                  <a:srgbClr val="006666"/>
                </a:solidFill>
                <a:latin typeface="Verdana"/>
                <a:ea typeface="Verdana"/>
                <a:cs typeface="Verdana"/>
                <a:sym typeface="Verdana"/>
              </a:defRPr>
            </a:lvl6pPr>
            <a:lvl7pPr marL="2743200" marR="0" lvl="6" indent="0" algn="l" rtl="0">
              <a:spcBef>
                <a:spcPts val="0"/>
              </a:spcBef>
              <a:buSzPct val="50000"/>
              <a:buNone/>
              <a:defRPr sz="2800" b="1" i="0" u="none" strike="noStrike" cap="none">
                <a:solidFill>
                  <a:srgbClr val="006666"/>
                </a:solidFill>
                <a:latin typeface="Verdana"/>
                <a:ea typeface="Verdana"/>
                <a:cs typeface="Verdana"/>
                <a:sym typeface="Verdana"/>
              </a:defRPr>
            </a:lvl7pPr>
            <a:lvl8pPr marL="3200400" marR="0" lvl="7" indent="0" algn="l" rtl="0">
              <a:spcBef>
                <a:spcPts val="0"/>
              </a:spcBef>
              <a:buSzPct val="50000"/>
              <a:buNone/>
              <a:defRPr sz="2800" b="1" i="0" u="none" strike="noStrike" cap="none">
                <a:solidFill>
                  <a:srgbClr val="006666"/>
                </a:solidFill>
                <a:latin typeface="Verdana"/>
                <a:ea typeface="Verdana"/>
                <a:cs typeface="Verdana"/>
                <a:sym typeface="Verdana"/>
              </a:defRPr>
            </a:lvl8pPr>
            <a:lvl9pPr marL="3657600" marR="0" lvl="8" indent="0" algn="l" rtl="0">
              <a:spcBef>
                <a:spcPts val="0"/>
              </a:spcBef>
              <a:buSzPct val="50000"/>
              <a:buNone/>
              <a:defRPr sz="2800" b="1" i="0" u="none" strike="noStrike" cap="none">
                <a:solidFill>
                  <a:srgbClr val="006666"/>
                </a:solidFill>
                <a:latin typeface="Verdana"/>
                <a:ea typeface="Verdana"/>
                <a:cs typeface="Verdana"/>
                <a:sym typeface="Verdan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ekop">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863600" y="4773613"/>
            <a:ext cx="9294813" cy="147637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35000"/>
              <a:buNone/>
              <a:defRPr sz="4000" b="1" i="0" u="none" strike="noStrike" cap="none">
                <a:solidFill>
                  <a:srgbClr val="006666"/>
                </a:solidFill>
                <a:latin typeface="Verdana"/>
                <a:ea typeface="Verdana"/>
                <a:cs typeface="Verdana"/>
                <a:sym typeface="Verdana"/>
              </a:defRPr>
            </a:lvl1pPr>
            <a:lvl2pPr marL="0" marR="0" lvl="1"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2pPr>
            <a:lvl3pPr marL="0" marR="0" lvl="2"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3pPr>
            <a:lvl4pPr marL="0" marR="0" lvl="3"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4pPr>
            <a:lvl5pPr marL="0" marR="0" lvl="4"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5pPr>
            <a:lvl6pPr marL="457200" marR="0" lvl="5"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6pPr>
            <a:lvl7pPr marL="914400" marR="0" lvl="6"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7pPr>
            <a:lvl8pPr marL="1371600" marR="0" lvl="7"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8pPr>
            <a:lvl9pPr marL="1828800" marR="0" lvl="8"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9pPr>
          </a:lstStyle>
          <a:p>
            <a:endParaRPr/>
          </a:p>
        </p:txBody>
      </p:sp>
      <p:sp>
        <p:nvSpPr>
          <p:cNvPr id="32" name="Shape 32"/>
          <p:cNvSpPr txBox="1">
            <a:spLocks noGrp="1"/>
          </p:cNvSpPr>
          <p:nvPr>
            <p:ph type="body" idx="1"/>
          </p:nvPr>
        </p:nvSpPr>
        <p:spPr>
          <a:xfrm>
            <a:off x="863600" y="3149600"/>
            <a:ext cx="9294813" cy="1624013"/>
          </a:xfrm>
          <a:prstGeom prst="rect">
            <a:avLst/>
          </a:prstGeom>
          <a:noFill/>
          <a:ln>
            <a:noFill/>
          </a:ln>
        </p:spPr>
        <p:txBody>
          <a:bodyPr wrap="square" lIns="91425" tIns="91425" rIns="91425" bIns="91425" anchor="b" anchorCtr="0"/>
          <a:lstStyle>
            <a:lvl1pPr marL="0" marR="0" lvl="0" indent="0" algn="l" rtl="0">
              <a:spcBef>
                <a:spcPts val="2000"/>
              </a:spcBef>
              <a:spcAft>
                <a:spcPts val="0"/>
              </a:spcAft>
              <a:buClr>
                <a:srgbClr val="BA0002"/>
              </a:buClr>
              <a:buSzPct val="100000"/>
              <a:buFont typeface="Noto Sans Symbols"/>
              <a:buNone/>
              <a:defRPr sz="2000" b="0" i="0" u="none" strike="noStrike" cap="none">
                <a:solidFill>
                  <a:srgbClr val="006666"/>
                </a:solidFill>
                <a:latin typeface="Verdana"/>
                <a:ea typeface="Verdana"/>
                <a:cs typeface="Verdana"/>
                <a:sym typeface="Verdana"/>
              </a:defRPr>
            </a:lvl1pPr>
            <a:lvl2pPr marL="457200" marR="0" lvl="1" indent="0" algn="l" rtl="0">
              <a:lnSpc>
                <a:spcPct val="100000"/>
              </a:lnSpc>
              <a:spcBef>
                <a:spcPts val="1800"/>
              </a:spcBef>
              <a:spcAft>
                <a:spcPts val="1800"/>
              </a:spcAft>
              <a:buClr>
                <a:srgbClr val="BA0002"/>
              </a:buClr>
              <a:buSzPct val="100000"/>
              <a:buFont typeface="Noto Sans Symbols"/>
              <a:buNone/>
              <a:defRPr sz="1800" b="0" i="0" u="none" strike="noStrike" cap="none">
                <a:solidFill>
                  <a:srgbClr val="006666"/>
                </a:solidFill>
                <a:latin typeface="Verdana"/>
                <a:ea typeface="Verdana"/>
                <a:cs typeface="Verdana"/>
                <a:sym typeface="Verdana"/>
              </a:defRPr>
            </a:lvl2pPr>
            <a:lvl3pPr marL="914400" marR="0" lvl="2" indent="0" algn="l" rtl="0">
              <a:lnSpc>
                <a:spcPct val="112500"/>
              </a:lnSpc>
              <a:spcBef>
                <a:spcPts val="1800"/>
              </a:spcBef>
              <a:spcAft>
                <a:spcPts val="1800"/>
              </a:spcAft>
              <a:buClr>
                <a:srgbClr val="BA0002"/>
              </a:buClr>
              <a:buSzPct val="100000"/>
              <a:buFont typeface="Noto Sans Symbols"/>
              <a:buNone/>
              <a:defRPr sz="1600" b="0" i="0" u="none" strike="noStrike" cap="none">
                <a:solidFill>
                  <a:srgbClr val="006666"/>
                </a:solidFill>
                <a:latin typeface="Verdana"/>
                <a:ea typeface="Verdana"/>
                <a:cs typeface="Verdana"/>
                <a:sym typeface="Verdana"/>
              </a:defRPr>
            </a:lvl3pPr>
            <a:lvl4pPr marL="1371600" marR="0" lvl="3" indent="0" algn="l" rtl="0">
              <a:lnSpc>
                <a:spcPct val="128571"/>
              </a:lnSpc>
              <a:spcBef>
                <a:spcPts val="1800"/>
              </a:spcBef>
              <a:spcAft>
                <a:spcPts val="1800"/>
              </a:spcAft>
              <a:buClr>
                <a:srgbClr val="BA0002"/>
              </a:buClr>
              <a:buSzPct val="100000"/>
              <a:buFont typeface="Times"/>
              <a:buNone/>
              <a:defRPr sz="1400" b="1" i="0" u="none" strike="noStrike" cap="none">
                <a:solidFill>
                  <a:schemeClr val="dk1"/>
                </a:solidFill>
                <a:latin typeface="Arial"/>
                <a:ea typeface="Arial"/>
                <a:cs typeface="Arial"/>
                <a:sym typeface="Arial"/>
              </a:defRPr>
            </a:lvl4pPr>
            <a:lvl5pPr marL="1828800" marR="0" lvl="4" indent="0" algn="l" rtl="0">
              <a:spcBef>
                <a:spcPts val="420"/>
              </a:spcBef>
              <a:spcAft>
                <a:spcPts val="0"/>
              </a:spcAft>
              <a:buClr>
                <a:srgbClr val="BA0002"/>
              </a:buClr>
              <a:buSzPct val="100000"/>
              <a:buFont typeface="Times"/>
              <a:buNone/>
              <a:defRPr sz="1400" b="1" i="0" u="none" strike="noStrike" cap="none">
                <a:solidFill>
                  <a:schemeClr val="dk1"/>
                </a:solidFill>
                <a:latin typeface="Arial"/>
                <a:ea typeface="Arial"/>
                <a:cs typeface="Arial"/>
                <a:sym typeface="Arial"/>
              </a:defRPr>
            </a:lvl5pPr>
            <a:lvl6pPr marL="2286000" marR="0" lvl="5" indent="0" algn="l" rtl="0">
              <a:spcBef>
                <a:spcPts val="420"/>
              </a:spcBef>
              <a:spcAft>
                <a:spcPts val="0"/>
              </a:spcAft>
              <a:buClr>
                <a:srgbClr val="BA0002"/>
              </a:buClr>
              <a:buSzPct val="100000"/>
              <a:buFont typeface="Times"/>
              <a:buNone/>
              <a:defRPr sz="1400" b="1" i="0" u="none" strike="noStrike" cap="none">
                <a:solidFill>
                  <a:schemeClr val="dk1"/>
                </a:solidFill>
                <a:latin typeface="Arial"/>
                <a:ea typeface="Arial"/>
                <a:cs typeface="Arial"/>
                <a:sym typeface="Arial"/>
              </a:defRPr>
            </a:lvl6pPr>
            <a:lvl7pPr marL="2743200" marR="0" lvl="6" indent="0" algn="l" rtl="0">
              <a:spcBef>
                <a:spcPts val="420"/>
              </a:spcBef>
              <a:spcAft>
                <a:spcPts val="0"/>
              </a:spcAft>
              <a:buClr>
                <a:srgbClr val="BA0002"/>
              </a:buClr>
              <a:buSzPct val="100000"/>
              <a:buFont typeface="Times"/>
              <a:buNone/>
              <a:defRPr sz="1400" b="1" i="0" u="none" strike="noStrike" cap="none">
                <a:solidFill>
                  <a:schemeClr val="dk1"/>
                </a:solidFill>
                <a:latin typeface="Arial"/>
                <a:ea typeface="Arial"/>
                <a:cs typeface="Arial"/>
                <a:sym typeface="Arial"/>
              </a:defRPr>
            </a:lvl7pPr>
            <a:lvl8pPr marL="3200400" marR="0" lvl="7" indent="0" algn="l" rtl="0">
              <a:spcBef>
                <a:spcPts val="420"/>
              </a:spcBef>
              <a:spcAft>
                <a:spcPts val="0"/>
              </a:spcAft>
              <a:buClr>
                <a:srgbClr val="BA0002"/>
              </a:buClr>
              <a:buSzPct val="100000"/>
              <a:buFont typeface="Times"/>
              <a:buNone/>
              <a:defRPr sz="1400" b="1" i="0" u="none" strike="noStrike" cap="none">
                <a:solidFill>
                  <a:schemeClr val="dk1"/>
                </a:solidFill>
                <a:latin typeface="Arial"/>
                <a:ea typeface="Arial"/>
                <a:cs typeface="Arial"/>
                <a:sym typeface="Arial"/>
              </a:defRPr>
            </a:lvl8pPr>
            <a:lvl9pPr marL="3657600" marR="0" lvl="8" indent="0" algn="l" rtl="0">
              <a:spcBef>
                <a:spcPts val="420"/>
              </a:spcBef>
              <a:spcAft>
                <a:spcPts val="0"/>
              </a:spcAft>
              <a:buClr>
                <a:srgbClr val="BA0002"/>
              </a:buClr>
              <a:buSzPct val="100000"/>
              <a:buFont typeface="Times"/>
              <a:buNone/>
              <a:defRPr sz="1400" b="1"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10287000" y="7099300"/>
            <a:ext cx="441325" cy="247650"/>
          </a:xfrm>
          <a:prstGeom prst="rect">
            <a:avLst/>
          </a:prstGeom>
          <a:noFill/>
          <a:ln>
            <a:noFill/>
          </a:ln>
        </p:spPr>
        <p:txBody>
          <a:bodyPr wrap="square" lIns="101225" tIns="50600" rIns="101225" bIns="50600" anchor="t" anchorCtr="0">
            <a:noAutofit/>
          </a:bodyPr>
          <a:lstStyle/>
          <a:p>
            <a:pPr marL="0" marR="0" lvl="0" indent="0" algn="r" rtl="0">
              <a:spcBef>
                <a:spcPts val="0"/>
              </a:spcBef>
              <a:spcAft>
                <a:spcPts val="0"/>
              </a:spcAft>
              <a:buSzPct val="25000"/>
              <a:buNone/>
            </a:pPr>
            <a:fld id="{00000000-1234-1234-1234-123412341234}" type="slidenum">
              <a:rPr lang="en-US" sz="700" b="0">
                <a:solidFill>
                  <a:schemeClr val="dk1"/>
                </a:solidFill>
                <a:latin typeface="Helvetica Neue"/>
                <a:ea typeface="Helvetica Neue"/>
                <a:cs typeface="Helvetica Neue"/>
                <a:sym typeface="Helvetica Neue"/>
              </a:rPr>
              <a:t>‹#›</a:t>
            </a:fld>
            <a:endParaRPr lang="en-US" sz="700" b="0">
              <a:solidFill>
                <a:schemeClr val="dk1"/>
              </a:solidFill>
              <a:latin typeface="Helvetica Neue"/>
              <a:ea typeface="Helvetica Neue"/>
              <a:cs typeface="Helvetica Neue"/>
              <a:sym typeface="Helvetica Neue"/>
            </a:endParaRPr>
          </a:p>
        </p:txBody>
      </p:sp>
      <p:sp>
        <p:nvSpPr>
          <p:cNvPr id="34" name="Shape 34"/>
          <p:cNvSpPr txBox="1">
            <a:spLocks noGrp="1"/>
          </p:cNvSpPr>
          <p:nvPr>
            <p:ph type="dt" idx="10"/>
          </p:nvPr>
        </p:nvSpPr>
        <p:spPr>
          <a:xfrm>
            <a:off x="9296400" y="7100888"/>
            <a:ext cx="990600" cy="304800"/>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200000"/>
              <a:buNone/>
              <a:defRPr sz="700" b="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2pPr>
            <a:lvl3pPr marL="914400" marR="0" lvl="2"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3pPr>
            <a:lvl4pPr marL="1371600" marR="0" lvl="3"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4pPr>
            <a:lvl5pPr marL="1828800" marR="0" lvl="4"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5pPr>
            <a:lvl6pPr marL="2286000" marR="0" lvl="5" indent="0" algn="l" rtl="0">
              <a:spcBef>
                <a:spcPts val="0"/>
              </a:spcBef>
              <a:buSzPct val="50000"/>
              <a:buNone/>
              <a:defRPr sz="2800" b="1" i="0" u="none" strike="noStrike" cap="none">
                <a:solidFill>
                  <a:srgbClr val="006666"/>
                </a:solidFill>
                <a:latin typeface="Verdana"/>
                <a:ea typeface="Verdana"/>
                <a:cs typeface="Verdana"/>
                <a:sym typeface="Verdana"/>
              </a:defRPr>
            </a:lvl6pPr>
            <a:lvl7pPr marL="2743200" marR="0" lvl="6" indent="0" algn="l" rtl="0">
              <a:spcBef>
                <a:spcPts val="0"/>
              </a:spcBef>
              <a:buSzPct val="50000"/>
              <a:buNone/>
              <a:defRPr sz="2800" b="1" i="0" u="none" strike="noStrike" cap="none">
                <a:solidFill>
                  <a:srgbClr val="006666"/>
                </a:solidFill>
                <a:latin typeface="Verdana"/>
                <a:ea typeface="Verdana"/>
                <a:cs typeface="Verdana"/>
                <a:sym typeface="Verdana"/>
              </a:defRPr>
            </a:lvl7pPr>
            <a:lvl8pPr marL="3200400" marR="0" lvl="7" indent="0" algn="l" rtl="0">
              <a:spcBef>
                <a:spcPts val="0"/>
              </a:spcBef>
              <a:buSzPct val="50000"/>
              <a:buNone/>
              <a:defRPr sz="2800" b="1" i="0" u="none" strike="noStrike" cap="none">
                <a:solidFill>
                  <a:srgbClr val="006666"/>
                </a:solidFill>
                <a:latin typeface="Verdana"/>
                <a:ea typeface="Verdana"/>
                <a:cs typeface="Verdana"/>
                <a:sym typeface="Verdana"/>
              </a:defRPr>
            </a:lvl8pPr>
            <a:lvl9pPr marL="3657600" marR="0" lvl="8" indent="0" algn="l" rtl="0">
              <a:spcBef>
                <a:spcPts val="0"/>
              </a:spcBef>
              <a:buSzPct val="50000"/>
              <a:buNone/>
              <a:defRPr sz="2800" b="1" i="0" u="none" strike="noStrike" cap="none">
                <a:solidFill>
                  <a:srgbClr val="006666"/>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10287000" y="7099300"/>
            <a:ext cx="441325" cy="247650"/>
          </a:xfrm>
          <a:prstGeom prst="rect">
            <a:avLst/>
          </a:prstGeom>
          <a:noFill/>
          <a:ln>
            <a:noFill/>
          </a:ln>
        </p:spPr>
        <p:txBody>
          <a:bodyPr wrap="square" lIns="101225" tIns="50600" rIns="101225" bIns="50600" anchor="t" anchorCtr="0">
            <a:noAutofit/>
          </a:bodyPr>
          <a:lstStyle/>
          <a:p>
            <a:pPr marL="0" marR="0" lvl="0" indent="0" algn="r" rtl="0">
              <a:spcBef>
                <a:spcPts val="0"/>
              </a:spcBef>
              <a:spcAft>
                <a:spcPts val="0"/>
              </a:spcAft>
              <a:buSzPct val="25000"/>
              <a:buNone/>
            </a:pPr>
            <a:fld id="{00000000-1234-1234-1234-123412341234}" type="slidenum">
              <a:rPr lang="en-US" sz="700" b="0" i="0" u="none" strike="noStrike" cap="none">
                <a:solidFill>
                  <a:schemeClr val="dk1"/>
                </a:solidFill>
                <a:latin typeface="Helvetica Neue"/>
                <a:ea typeface="Helvetica Neue"/>
                <a:cs typeface="Helvetica Neue"/>
                <a:sym typeface="Helvetica Neue"/>
              </a:rPr>
              <a:t>‹#›</a:t>
            </a:fld>
            <a:endParaRPr lang="en-US" sz="700" b="0" i="0" u="none" strike="noStrike" cap="none">
              <a:solidFill>
                <a:schemeClr val="dk1"/>
              </a:solidFill>
              <a:latin typeface="Helvetica Neue"/>
              <a:ea typeface="Helvetica Neue"/>
              <a:cs typeface="Helvetica Neue"/>
              <a:sym typeface="Helvetica Neue"/>
            </a:endParaRPr>
          </a:p>
        </p:txBody>
      </p:sp>
      <p:sp>
        <p:nvSpPr>
          <p:cNvPr id="11" name="Shape 11"/>
          <p:cNvSpPr/>
          <p:nvPr/>
        </p:nvSpPr>
        <p:spPr>
          <a:xfrm>
            <a:off x="-14288" y="-1004888"/>
            <a:ext cx="14288" cy="14288"/>
          </a:xfrm>
          <a:prstGeom prst="rect">
            <a:avLst/>
          </a:prstGeom>
          <a:solidFill>
            <a:srgbClr val="FFFFFF"/>
          </a:solidFill>
          <a:ln>
            <a:noFill/>
          </a:ln>
        </p:spPr>
        <p:txBody>
          <a:bodyPr wrap="square" lIns="91425" tIns="45700" rIns="91425" bIns="45700" anchor="t" anchorCtr="0">
            <a:noAutofit/>
          </a:bodyPr>
          <a:lstStyle/>
          <a:p>
            <a:pPr marL="0" marR="0" lvl="0" indent="0" algn="l" rtl="0">
              <a:spcBef>
                <a:spcPts val="0"/>
              </a:spcBef>
              <a:spcAft>
                <a:spcPts val="0"/>
              </a:spcAft>
              <a:buSzPct val="25000"/>
              <a:buNone/>
            </a:pPr>
            <a:endParaRPr sz="2800" b="1">
              <a:solidFill>
                <a:srgbClr val="006666"/>
              </a:solidFill>
              <a:latin typeface="Verdana"/>
              <a:ea typeface="Verdana"/>
              <a:cs typeface="Verdana"/>
              <a:sym typeface="Verdana"/>
            </a:endParaRPr>
          </a:p>
        </p:txBody>
      </p:sp>
      <p:sp>
        <p:nvSpPr>
          <p:cNvPr id="12" name="Shape 12"/>
          <p:cNvSpPr txBox="1">
            <a:spLocks noGrp="1"/>
          </p:cNvSpPr>
          <p:nvPr>
            <p:ph type="dt" idx="10"/>
          </p:nvPr>
        </p:nvSpPr>
        <p:spPr>
          <a:xfrm>
            <a:off x="9296400" y="7100888"/>
            <a:ext cx="990600" cy="304800"/>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200000"/>
              <a:buNone/>
              <a:defRPr sz="700" b="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2pPr>
            <a:lvl3pPr marL="914400" marR="0" lvl="2"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3pPr>
            <a:lvl4pPr marL="1371600" marR="0" lvl="3"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4pPr>
            <a:lvl5pPr marL="1828800" marR="0" lvl="4"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5pPr>
            <a:lvl6pPr marL="2286000" marR="0" lvl="5" indent="0" algn="l" rtl="0">
              <a:spcBef>
                <a:spcPts val="0"/>
              </a:spcBef>
              <a:buSzPct val="50000"/>
              <a:buNone/>
              <a:defRPr sz="2800" b="1" i="0" u="none" strike="noStrike" cap="none">
                <a:solidFill>
                  <a:srgbClr val="006666"/>
                </a:solidFill>
                <a:latin typeface="Verdana"/>
                <a:ea typeface="Verdana"/>
                <a:cs typeface="Verdana"/>
                <a:sym typeface="Verdana"/>
              </a:defRPr>
            </a:lvl6pPr>
            <a:lvl7pPr marL="2743200" marR="0" lvl="6" indent="0" algn="l" rtl="0">
              <a:spcBef>
                <a:spcPts val="0"/>
              </a:spcBef>
              <a:buSzPct val="50000"/>
              <a:buNone/>
              <a:defRPr sz="2800" b="1" i="0" u="none" strike="noStrike" cap="none">
                <a:solidFill>
                  <a:srgbClr val="006666"/>
                </a:solidFill>
                <a:latin typeface="Verdana"/>
                <a:ea typeface="Verdana"/>
                <a:cs typeface="Verdana"/>
                <a:sym typeface="Verdana"/>
              </a:defRPr>
            </a:lvl7pPr>
            <a:lvl8pPr marL="3200400" marR="0" lvl="7" indent="0" algn="l" rtl="0">
              <a:spcBef>
                <a:spcPts val="0"/>
              </a:spcBef>
              <a:buSzPct val="50000"/>
              <a:buNone/>
              <a:defRPr sz="2800" b="1" i="0" u="none" strike="noStrike" cap="none">
                <a:solidFill>
                  <a:srgbClr val="006666"/>
                </a:solidFill>
                <a:latin typeface="Verdana"/>
                <a:ea typeface="Verdana"/>
                <a:cs typeface="Verdana"/>
                <a:sym typeface="Verdana"/>
              </a:defRPr>
            </a:lvl8pPr>
            <a:lvl9pPr marL="3657600" marR="0" lvl="8" indent="0" algn="l" rtl="0">
              <a:spcBef>
                <a:spcPts val="0"/>
              </a:spcBef>
              <a:buSzPct val="50000"/>
              <a:buNone/>
              <a:defRPr sz="2800" b="1" i="0" u="none" strike="noStrike" cap="none">
                <a:solidFill>
                  <a:srgbClr val="006666"/>
                </a:solidFill>
                <a:latin typeface="Verdana"/>
                <a:ea typeface="Verdana"/>
                <a:cs typeface="Verdana"/>
                <a:sym typeface="Verdana"/>
              </a:defRPr>
            </a:lvl9pPr>
          </a:lstStyle>
          <a:p>
            <a:endParaRPr/>
          </a:p>
        </p:txBody>
      </p:sp>
      <p:sp>
        <p:nvSpPr>
          <p:cNvPr id="13" name="Shape 13"/>
          <p:cNvSpPr txBox="1">
            <a:spLocks noGrp="1"/>
          </p:cNvSpPr>
          <p:nvPr>
            <p:ph type="title"/>
          </p:nvPr>
        </p:nvSpPr>
        <p:spPr>
          <a:xfrm>
            <a:off x="2227263" y="474663"/>
            <a:ext cx="8496300" cy="53340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1pPr>
            <a:lvl2pPr marL="0" marR="0" lvl="1"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2pPr>
            <a:lvl3pPr marL="0" marR="0" lvl="2"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3pPr>
            <a:lvl4pPr marL="0" marR="0" lvl="3"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4pPr>
            <a:lvl5pPr marL="0" marR="0" lvl="4"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5pPr>
            <a:lvl6pPr marL="457200" marR="0" lvl="5"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6pPr>
            <a:lvl7pPr marL="914400" marR="0" lvl="6"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7pPr>
            <a:lvl8pPr marL="1371600" marR="0" lvl="7"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8pPr>
            <a:lvl9pPr marL="1828800" marR="0" lvl="8" indent="0" algn="l" rtl="0">
              <a:spcBef>
                <a:spcPts val="0"/>
              </a:spcBef>
              <a:spcAft>
                <a:spcPts val="0"/>
              </a:spcAft>
              <a:buSzPct val="50000"/>
              <a:buNone/>
              <a:defRPr sz="2800" b="1" i="0" u="none" strike="noStrike" cap="none">
                <a:solidFill>
                  <a:srgbClr val="006666"/>
                </a:solidFill>
                <a:latin typeface="Verdana"/>
                <a:ea typeface="Verdana"/>
                <a:cs typeface="Verdana"/>
                <a:sym typeface="Verdana"/>
              </a:defRPr>
            </a:lvl9pPr>
          </a:lstStyle>
          <a:p>
            <a:endParaRPr/>
          </a:p>
        </p:txBody>
      </p:sp>
      <p:sp>
        <p:nvSpPr>
          <p:cNvPr id="14" name="Shape 14"/>
          <p:cNvSpPr txBox="1">
            <a:spLocks noGrp="1"/>
          </p:cNvSpPr>
          <p:nvPr>
            <p:ph type="body" idx="1"/>
          </p:nvPr>
        </p:nvSpPr>
        <p:spPr>
          <a:xfrm>
            <a:off x="2227263" y="1914525"/>
            <a:ext cx="8424862" cy="5153025"/>
          </a:xfrm>
          <a:prstGeom prst="rect">
            <a:avLst/>
          </a:prstGeom>
          <a:noFill/>
          <a:ln>
            <a:noFill/>
          </a:ln>
        </p:spPr>
        <p:txBody>
          <a:bodyPr wrap="square" lIns="91425" tIns="91425" rIns="91425" bIns="91425" anchor="t" anchorCtr="0"/>
          <a:lstStyle>
            <a:lvl1pPr marL="363538" marR="0" lvl="0" indent="-211138" algn="l" rtl="0">
              <a:spcBef>
                <a:spcPts val="2400"/>
              </a:spcBef>
              <a:spcAft>
                <a:spcPts val="0"/>
              </a:spcAft>
              <a:buClr>
                <a:srgbClr val="BA0002"/>
              </a:buClr>
              <a:buSzPct val="100000"/>
              <a:buFont typeface="Noto Sans Symbols"/>
              <a:buChar char="➲"/>
              <a:defRPr sz="2400" b="0" i="0" u="none" strike="noStrike" cap="none">
                <a:solidFill>
                  <a:srgbClr val="006666"/>
                </a:solidFill>
                <a:latin typeface="Verdana"/>
                <a:ea typeface="Verdana"/>
                <a:cs typeface="Verdana"/>
                <a:sym typeface="Verdana"/>
              </a:defRPr>
            </a:lvl1pPr>
            <a:lvl2pPr marL="833438" marR="0" lvl="1" indent="-173037" algn="l" rtl="0">
              <a:lnSpc>
                <a:spcPct val="90000"/>
              </a:lnSpc>
              <a:spcBef>
                <a:spcPts val="1800"/>
              </a:spcBef>
              <a:spcAft>
                <a:spcPts val="1800"/>
              </a:spcAft>
              <a:buClr>
                <a:srgbClr val="BA0002"/>
              </a:buClr>
              <a:buSzPct val="100000"/>
              <a:buFont typeface="Noto Sans Symbols"/>
              <a:buChar char="➲"/>
              <a:defRPr sz="2000" b="0" i="0" u="none" strike="noStrike" cap="none">
                <a:solidFill>
                  <a:srgbClr val="006666"/>
                </a:solidFill>
                <a:latin typeface="Verdana"/>
                <a:ea typeface="Verdana"/>
                <a:cs typeface="Verdana"/>
                <a:sym typeface="Verdana"/>
              </a:defRPr>
            </a:lvl2pPr>
            <a:lvl3pPr marL="1282700" marR="0" lvl="2" indent="-177800" algn="l" rtl="0">
              <a:lnSpc>
                <a:spcPct val="112500"/>
              </a:lnSpc>
              <a:spcBef>
                <a:spcPts val="1800"/>
              </a:spcBef>
              <a:spcAft>
                <a:spcPts val="1800"/>
              </a:spcAft>
              <a:buClr>
                <a:srgbClr val="BA0002"/>
              </a:buClr>
              <a:buSzPct val="100000"/>
              <a:buFont typeface="Noto Sans Symbols"/>
              <a:buChar char="➲"/>
              <a:defRPr sz="1600" b="0" i="0" u="none" strike="noStrike" cap="none">
                <a:solidFill>
                  <a:srgbClr val="006666"/>
                </a:solidFill>
                <a:latin typeface="Verdana"/>
                <a:ea typeface="Verdana"/>
                <a:cs typeface="Verdana"/>
                <a:sym typeface="Verdana"/>
              </a:defRPr>
            </a:lvl3pPr>
            <a:lvl4pPr marL="1660525" marR="0" lvl="3" indent="-73025" algn="l" rtl="0">
              <a:lnSpc>
                <a:spcPct val="90000"/>
              </a:lnSpc>
              <a:spcBef>
                <a:spcPts val="1800"/>
              </a:spcBef>
              <a:spcAft>
                <a:spcPts val="1800"/>
              </a:spcAft>
              <a:buClr>
                <a:srgbClr val="BA0002"/>
              </a:buClr>
              <a:buSzPct val="100000"/>
              <a:buFont typeface="Times"/>
              <a:buChar char="•"/>
              <a:defRPr sz="2000" b="1" i="0" u="none" strike="noStrike" cap="none">
                <a:solidFill>
                  <a:schemeClr val="dk1"/>
                </a:solidFill>
                <a:latin typeface="Arial"/>
                <a:ea typeface="Arial"/>
                <a:cs typeface="Arial"/>
                <a:sym typeface="Arial"/>
              </a:defRPr>
            </a:lvl4pPr>
            <a:lvl5pPr marL="2039938" marR="0" lvl="4" indent="-96838" algn="l" rtl="0">
              <a:spcBef>
                <a:spcPts val="540"/>
              </a:spcBef>
              <a:spcAft>
                <a:spcPts val="0"/>
              </a:spcAft>
              <a:buClr>
                <a:srgbClr val="BA0002"/>
              </a:buClr>
              <a:buSzPct val="100000"/>
              <a:buFont typeface="Times"/>
              <a:buChar char="•"/>
              <a:defRPr sz="1800" b="1" i="0" u="none" strike="noStrike" cap="none">
                <a:solidFill>
                  <a:schemeClr val="dk1"/>
                </a:solidFill>
                <a:latin typeface="Arial"/>
                <a:ea typeface="Arial"/>
                <a:cs typeface="Arial"/>
                <a:sym typeface="Arial"/>
              </a:defRPr>
            </a:lvl5pPr>
            <a:lvl6pPr marL="2497138" marR="0" lvl="5" indent="-96838" algn="l" rtl="0">
              <a:spcBef>
                <a:spcPts val="540"/>
              </a:spcBef>
              <a:spcAft>
                <a:spcPts val="0"/>
              </a:spcAft>
              <a:buClr>
                <a:srgbClr val="BA0002"/>
              </a:buClr>
              <a:buSzPct val="100000"/>
              <a:buFont typeface="Times"/>
              <a:buChar char="•"/>
              <a:defRPr sz="1800" b="1" i="0" u="none" strike="noStrike" cap="none">
                <a:solidFill>
                  <a:schemeClr val="dk1"/>
                </a:solidFill>
                <a:latin typeface="Arial"/>
                <a:ea typeface="Arial"/>
                <a:cs typeface="Arial"/>
                <a:sym typeface="Arial"/>
              </a:defRPr>
            </a:lvl6pPr>
            <a:lvl7pPr marL="2954338" marR="0" lvl="6" indent="-96838" algn="l" rtl="0">
              <a:spcBef>
                <a:spcPts val="540"/>
              </a:spcBef>
              <a:spcAft>
                <a:spcPts val="0"/>
              </a:spcAft>
              <a:buClr>
                <a:srgbClr val="BA0002"/>
              </a:buClr>
              <a:buSzPct val="100000"/>
              <a:buFont typeface="Times"/>
              <a:buChar char="•"/>
              <a:defRPr sz="1800" b="1" i="0" u="none" strike="noStrike" cap="none">
                <a:solidFill>
                  <a:schemeClr val="dk1"/>
                </a:solidFill>
                <a:latin typeface="Arial"/>
                <a:ea typeface="Arial"/>
                <a:cs typeface="Arial"/>
                <a:sym typeface="Arial"/>
              </a:defRPr>
            </a:lvl7pPr>
            <a:lvl8pPr marL="3411538" marR="0" lvl="7" indent="-96837" algn="l" rtl="0">
              <a:spcBef>
                <a:spcPts val="540"/>
              </a:spcBef>
              <a:spcAft>
                <a:spcPts val="0"/>
              </a:spcAft>
              <a:buClr>
                <a:srgbClr val="BA0002"/>
              </a:buClr>
              <a:buSzPct val="100000"/>
              <a:buFont typeface="Times"/>
              <a:buChar char="•"/>
              <a:defRPr sz="1800" b="1" i="0" u="none" strike="noStrike" cap="none">
                <a:solidFill>
                  <a:schemeClr val="dk1"/>
                </a:solidFill>
                <a:latin typeface="Arial"/>
                <a:ea typeface="Arial"/>
                <a:cs typeface="Arial"/>
                <a:sym typeface="Arial"/>
              </a:defRPr>
            </a:lvl8pPr>
            <a:lvl9pPr marL="3868738" marR="0" lvl="8" indent="-96837" algn="l" rtl="0">
              <a:spcBef>
                <a:spcPts val="540"/>
              </a:spcBef>
              <a:spcAft>
                <a:spcPts val="0"/>
              </a:spcAft>
              <a:buClr>
                <a:srgbClr val="BA0002"/>
              </a:buClr>
              <a:buSzPct val="100000"/>
              <a:buFont typeface="Times"/>
              <a:buChar char="•"/>
              <a:defRPr sz="1800" b="1" i="0" u="none" strike="noStrike" cap="none">
                <a:solidFill>
                  <a:schemeClr val="dk1"/>
                </a:solidFill>
                <a:latin typeface="Arial"/>
                <a:ea typeface="Arial"/>
                <a:cs typeface="Arial"/>
                <a:sym typeface="Arial"/>
              </a:defRPr>
            </a:lvl9pPr>
          </a:lstStyle>
          <a:p>
            <a:endParaRPr dirty="0"/>
          </a:p>
        </p:txBody>
      </p:sp>
      <p:pic>
        <p:nvPicPr>
          <p:cNvPr id="15" name="Shape 15"/>
          <p:cNvPicPr preferRelativeResize="0"/>
          <p:nvPr/>
        </p:nvPicPr>
        <p:blipFill rotWithShape="1">
          <a:blip r:embed="rId5">
            <a:alphaModFix/>
          </a:blip>
          <a:srcRect/>
          <a:stretch/>
        </p:blipFill>
        <p:spPr>
          <a:xfrm>
            <a:off x="0" y="0"/>
            <a:ext cx="2135512" cy="7447168"/>
          </a:xfrm>
          <a:prstGeom prst="rect">
            <a:avLst/>
          </a:prstGeom>
          <a:noFill/>
          <a:ln>
            <a:noFill/>
          </a:ln>
        </p:spPr>
      </p:pic>
      <p:sp>
        <p:nvSpPr>
          <p:cNvPr id="16" name="Shape 16"/>
          <p:cNvSpPr txBox="1"/>
          <p:nvPr/>
        </p:nvSpPr>
        <p:spPr>
          <a:xfrm>
            <a:off x="-77788" y="474663"/>
            <a:ext cx="2298701" cy="603250"/>
          </a:xfrm>
          <a:prstGeom prst="rect">
            <a:avLst/>
          </a:prstGeom>
          <a:noFill/>
          <a:ln>
            <a:noFill/>
          </a:ln>
        </p:spPr>
        <p:txBody>
          <a:bodyPr wrap="square" lIns="110375" tIns="55175" rIns="110375" bIns="55175" anchor="t" anchorCtr="0">
            <a:noAutofit/>
          </a:bodyPr>
          <a:lstStyle/>
          <a:p>
            <a:pPr marL="0" marR="0" lvl="0" indent="0" algn="ctr" rtl="0">
              <a:spcBef>
                <a:spcPts val="0"/>
              </a:spcBef>
              <a:spcAft>
                <a:spcPts val="0"/>
              </a:spcAft>
              <a:buSzPct val="25000"/>
              <a:buNone/>
            </a:pPr>
            <a:r>
              <a:rPr lang="en-US" sz="1600" b="1" dirty="0" err="1">
                <a:solidFill>
                  <a:srgbClr val="BA0002"/>
                </a:solidFill>
                <a:latin typeface="Verdana"/>
                <a:ea typeface="Verdana"/>
                <a:cs typeface="Verdana"/>
                <a:sym typeface="Verdana"/>
              </a:rPr>
              <a:t>Organisatie</a:t>
            </a:r>
            <a:r>
              <a:rPr lang="en-US" sz="1600" b="1" dirty="0">
                <a:solidFill>
                  <a:srgbClr val="BA0002"/>
                </a:solidFill>
                <a:latin typeface="Verdana"/>
                <a:ea typeface="Verdana"/>
                <a:cs typeface="Verdana"/>
                <a:sym typeface="Verdana"/>
              </a:rPr>
              <a:t> &amp; </a:t>
            </a:r>
            <a:r>
              <a:rPr lang="en-US" sz="1600" b="1" dirty="0" err="1">
                <a:solidFill>
                  <a:srgbClr val="BA0002"/>
                </a:solidFill>
                <a:latin typeface="Verdana"/>
                <a:ea typeface="Verdana"/>
                <a:cs typeface="Verdana"/>
                <a:sym typeface="Verdana"/>
              </a:rPr>
              <a:t>Informatie</a:t>
            </a:r>
            <a:endParaRPr lang="en-US" sz="1600" b="1" dirty="0">
              <a:solidFill>
                <a:srgbClr val="BA0002"/>
              </a:solidFill>
              <a:latin typeface="Verdana"/>
              <a:ea typeface="Verdana"/>
              <a:cs typeface="Verdana"/>
              <a:sym typeface="Verdana"/>
            </a:endParaRPr>
          </a:p>
        </p:txBody>
      </p:sp>
      <p:sp>
        <p:nvSpPr>
          <p:cNvPr id="17" name="Shape 17"/>
          <p:cNvSpPr txBox="1"/>
          <p:nvPr/>
        </p:nvSpPr>
        <p:spPr>
          <a:xfrm>
            <a:off x="235794" y="3578225"/>
            <a:ext cx="1622331" cy="850120"/>
          </a:xfrm>
          <a:prstGeom prst="rect">
            <a:avLst/>
          </a:prstGeom>
          <a:noFill/>
          <a:ln>
            <a:noFill/>
          </a:ln>
        </p:spPr>
        <p:txBody>
          <a:bodyPr wrap="square" lIns="110375" tIns="55175" rIns="110375" bIns="55175" anchor="t" anchorCtr="0">
            <a:noAutofit/>
          </a:bodyPr>
          <a:lstStyle/>
          <a:p>
            <a:pPr marL="0" marR="0" lvl="0" indent="0" algn="ctr" rtl="0">
              <a:spcBef>
                <a:spcPts val="0"/>
              </a:spcBef>
              <a:spcAft>
                <a:spcPts val="0"/>
              </a:spcAft>
              <a:buSzPct val="25000"/>
              <a:buNone/>
            </a:pPr>
            <a:r>
              <a:rPr lang="en-US" sz="1600" b="1">
                <a:solidFill>
                  <a:srgbClr val="BA0002"/>
                </a:solidFill>
                <a:latin typeface="Verdana"/>
                <a:ea typeface="Verdana"/>
                <a:cs typeface="Verdana"/>
                <a:sym typeface="Verdana"/>
              </a:rPr>
              <a:t>College 1</a:t>
            </a:r>
          </a:p>
          <a:p>
            <a:pPr marL="0" marR="0" lvl="0" indent="0" algn="ctr" rtl="0">
              <a:spcBef>
                <a:spcPts val="0"/>
              </a:spcBef>
              <a:spcAft>
                <a:spcPts val="0"/>
              </a:spcAft>
              <a:buSzPct val="25000"/>
              <a:buNone/>
            </a:pPr>
            <a:r>
              <a:rPr lang="en-US" sz="1600" b="1">
                <a:solidFill>
                  <a:srgbClr val="BA0002"/>
                </a:solidFill>
                <a:latin typeface="Verdana"/>
                <a:ea typeface="Verdana"/>
                <a:cs typeface="Verdana"/>
                <a:sym typeface="Verdana"/>
              </a:rPr>
              <a:t>Aftrap </a:t>
            </a:r>
          </a:p>
        </p:txBody>
      </p:sp>
      <p:pic>
        <p:nvPicPr>
          <p:cNvPr id="3" name="Afbeelding 2">
            <a:extLst>
              <a:ext uri="{FF2B5EF4-FFF2-40B4-BE49-F238E27FC236}">
                <a16:creationId xmlns:a16="http://schemas.microsoft.com/office/drawing/2014/main" id="{7D2A93B3-0521-4E67-9156-56FBC11D54E7}"/>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50375" y="5357565"/>
            <a:ext cx="2149993" cy="2048123"/>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8.jfif"/><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sldNum" idx="12"/>
          </p:nvPr>
        </p:nvSpPr>
        <p:spPr>
          <a:xfrm>
            <a:off x="10287000" y="7099300"/>
            <a:ext cx="441325" cy="247650"/>
          </a:xfrm>
          <a:prstGeom prst="rect">
            <a:avLst/>
          </a:prstGeom>
          <a:noFill/>
          <a:ln>
            <a:noFill/>
          </a:ln>
        </p:spPr>
        <p:txBody>
          <a:bodyPr wrap="square" lIns="101225" tIns="50600" rIns="101225" bIns="50600" anchor="t" anchorCtr="0">
            <a:noAutofit/>
          </a:bodyPr>
          <a:lstStyle/>
          <a:p>
            <a:pPr marL="0" marR="0" lvl="0" indent="0" algn="r" rtl="0">
              <a:spcBef>
                <a:spcPts val="0"/>
              </a:spcBef>
              <a:spcAft>
                <a:spcPts val="0"/>
              </a:spcAft>
              <a:buSzPct val="25000"/>
              <a:buNone/>
            </a:pPr>
            <a:fld id="{00000000-1234-1234-1234-123412341234}" type="slidenum">
              <a:rPr lang="en-US" sz="700" b="0">
                <a:solidFill>
                  <a:schemeClr val="dk1"/>
                </a:solidFill>
                <a:latin typeface="Helvetica Neue"/>
                <a:ea typeface="Helvetica Neue"/>
                <a:cs typeface="Helvetica Neue"/>
                <a:sym typeface="Helvetica Neue"/>
              </a:rPr>
              <a:t>1</a:t>
            </a:fld>
            <a:endParaRPr lang="en-US" sz="700" b="0">
              <a:solidFill>
                <a:schemeClr val="dk1"/>
              </a:solidFill>
              <a:latin typeface="Helvetica Neue"/>
              <a:ea typeface="Helvetica Neue"/>
              <a:cs typeface="Helvetica Neue"/>
              <a:sym typeface="Helvetica Neue"/>
            </a:endParaRPr>
          </a:p>
        </p:txBody>
      </p:sp>
      <p:sp>
        <p:nvSpPr>
          <p:cNvPr id="41" name="Shape 41"/>
          <p:cNvSpPr txBox="1">
            <a:spLocks noGrp="1"/>
          </p:cNvSpPr>
          <p:nvPr>
            <p:ph type="body" idx="1"/>
          </p:nvPr>
        </p:nvSpPr>
        <p:spPr>
          <a:xfrm>
            <a:off x="2443163" y="1905000"/>
            <a:ext cx="8280400" cy="4648200"/>
          </a:xfrm>
          <a:prstGeom prst="rect">
            <a:avLst/>
          </a:prstGeom>
          <a:noFill/>
          <a:ln>
            <a:noFill/>
          </a:ln>
        </p:spPr>
        <p:txBody>
          <a:bodyPr wrap="square" lIns="92075" tIns="46025" rIns="92075" bIns="46025" anchor="t" anchorCtr="0">
            <a:noAutofit/>
          </a:bodyPr>
          <a:lstStyle/>
          <a:p>
            <a:pPr marL="476250" marR="0" lvl="0" indent="-476250" algn="l" rtl="0">
              <a:spcBef>
                <a:spcPts val="0"/>
              </a:spcBef>
              <a:spcAft>
                <a:spcPts val="0"/>
              </a:spcAft>
              <a:buClr>
                <a:srgbClr val="BA0002"/>
              </a:buClr>
              <a:buSzPct val="100000"/>
              <a:buFont typeface="Arial"/>
              <a:buNone/>
            </a:pPr>
            <a:endParaRPr sz="2700" b="1" i="0" u="none" strike="noStrike" cap="none">
              <a:solidFill>
                <a:srgbClr val="006666"/>
              </a:solidFill>
              <a:latin typeface="Verdana"/>
              <a:ea typeface="Verdana"/>
              <a:cs typeface="Verdana"/>
              <a:sym typeface="Verdana"/>
            </a:endParaRPr>
          </a:p>
          <a:p>
            <a:pPr marL="476250" marR="0" lvl="0" indent="-476250" algn="l" rtl="0">
              <a:spcBef>
                <a:spcPts val="2700"/>
              </a:spcBef>
              <a:spcAft>
                <a:spcPts val="0"/>
              </a:spcAft>
              <a:buClr>
                <a:srgbClr val="BA0002"/>
              </a:buClr>
              <a:buSzPct val="100000"/>
              <a:buFont typeface="Arial"/>
              <a:buNone/>
            </a:pPr>
            <a:endParaRPr sz="2700" b="1" i="0" u="none" strike="noStrike" cap="none">
              <a:solidFill>
                <a:srgbClr val="006666"/>
              </a:solidFill>
              <a:latin typeface="Verdana"/>
              <a:ea typeface="Verdana"/>
              <a:cs typeface="Verdana"/>
              <a:sym typeface="Verdana"/>
            </a:endParaRPr>
          </a:p>
        </p:txBody>
      </p:sp>
      <p:sp>
        <p:nvSpPr>
          <p:cNvPr id="43" name="Shape 43"/>
          <p:cNvSpPr txBox="1"/>
          <p:nvPr/>
        </p:nvSpPr>
        <p:spPr>
          <a:xfrm>
            <a:off x="3163888" y="546100"/>
            <a:ext cx="7341079" cy="538163"/>
          </a:xfrm>
          <a:prstGeom prst="rect">
            <a:avLst/>
          </a:prstGeom>
          <a:noFill/>
          <a:ln>
            <a:noFill/>
          </a:ln>
        </p:spPr>
        <p:txBody>
          <a:bodyPr wrap="square" lIns="110375" tIns="55175" rIns="110375" bIns="55175" anchor="t" anchorCtr="0">
            <a:noAutofit/>
          </a:bodyPr>
          <a:lstStyle/>
          <a:p>
            <a:pPr marL="0" marR="0" lvl="0" indent="0" algn="l" rtl="0">
              <a:spcBef>
                <a:spcPts val="0"/>
              </a:spcBef>
              <a:spcAft>
                <a:spcPts val="0"/>
              </a:spcAft>
              <a:buSzPct val="25000"/>
              <a:buNone/>
            </a:pPr>
            <a:r>
              <a:rPr lang="en-US" sz="2800" b="1" dirty="0" err="1">
                <a:solidFill>
                  <a:srgbClr val="006666"/>
                </a:solidFill>
                <a:latin typeface="Verdana"/>
                <a:ea typeface="Verdana"/>
                <a:cs typeface="Verdana"/>
                <a:sym typeface="Verdana"/>
              </a:rPr>
              <a:t>Aftrap</a:t>
            </a:r>
            <a:r>
              <a:rPr lang="en-US" sz="2800" b="1" dirty="0">
                <a:solidFill>
                  <a:srgbClr val="006666"/>
                </a:solidFill>
                <a:latin typeface="Verdana"/>
                <a:ea typeface="Verdana"/>
                <a:cs typeface="Verdana"/>
                <a:sym typeface="Verdana"/>
              </a:rPr>
              <a:t> </a:t>
            </a:r>
            <a:r>
              <a:rPr lang="en-US" sz="2800" b="1" dirty="0" err="1">
                <a:solidFill>
                  <a:srgbClr val="006666"/>
                </a:solidFill>
                <a:latin typeface="Verdana"/>
                <a:ea typeface="Verdana"/>
                <a:cs typeface="Verdana"/>
                <a:sym typeface="Verdana"/>
              </a:rPr>
              <a:t>Organisatie</a:t>
            </a:r>
            <a:r>
              <a:rPr lang="en-US" sz="2800" b="1" dirty="0">
                <a:solidFill>
                  <a:srgbClr val="006666"/>
                </a:solidFill>
                <a:latin typeface="Verdana"/>
                <a:ea typeface="Verdana"/>
                <a:cs typeface="Verdana"/>
                <a:sym typeface="Verdana"/>
              </a:rPr>
              <a:t> &amp; </a:t>
            </a:r>
            <a:r>
              <a:rPr lang="en-US" sz="2800" b="1" dirty="0" err="1">
                <a:solidFill>
                  <a:srgbClr val="006666"/>
                </a:solidFill>
                <a:latin typeface="Verdana"/>
                <a:ea typeface="Verdana"/>
                <a:cs typeface="Verdana"/>
                <a:sym typeface="Verdana"/>
              </a:rPr>
              <a:t>Informatie</a:t>
            </a:r>
            <a:endParaRPr lang="en-US" sz="2800" b="1" dirty="0">
              <a:solidFill>
                <a:srgbClr val="006666"/>
              </a:solidFill>
              <a:latin typeface="Verdana"/>
              <a:ea typeface="Verdana"/>
              <a:cs typeface="Verdana"/>
              <a:sym typeface="Verdana"/>
            </a:endParaRPr>
          </a:p>
        </p:txBody>
      </p:sp>
      <p:pic>
        <p:nvPicPr>
          <p:cNvPr id="2050" name="Picture 2" descr="Corona-proof - OpMaat Vergaderen">
            <a:extLst>
              <a:ext uri="{FF2B5EF4-FFF2-40B4-BE49-F238E27FC236}">
                <a16:creationId xmlns:a16="http://schemas.microsoft.com/office/drawing/2014/main" id="{123DE6FD-9284-9145-BA2D-BE0F703B7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152" y="228600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Shape 43">
            <a:extLst>
              <a:ext uri="{FF2B5EF4-FFF2-40B4-BE49-F238E27FC236}">
                <a16:creationId xmlns:a16="http://schemas.microsoft.com/office/drawing/2014/main" id="{792AE6BF-C2AF-8B45-98A8-43655F3FD2D7}"/>
              </a:ext>
            </a:extLst>
          </p:cNvPr>
          <p:cNvSpPr txBox="1"/>
          <p:nvPr/>
        </p:nvSpPr>
        <p:spPr>
          <a:xfrm>
            <a:off x="3167433" y="6036042"/>
            <a:ext cx="7341079" cy="538163"/>
          </a:xfrm>
          <a:prstGeom prst="rect">
            <a:avLst/>
          </a:prstGeom>
          <a:noFill/>
          <a:ln>
            <a:noFill/>
          </a:ln>
        </p:spPr>
        <p:txBody>
          <a:bodyPr wrap="square" lIns="110375" tIns="55175" rIns="110375" bIns="55175" anchor="t" anchorCtr="0">
            <a:noAutofit/>
          </a:bodyPr>
          <a:lstStyle/>
          <a:p>
            <a:pPr marL="0" marR="0" lvl="0" indent="0" algn="r" rtl="0">
              <a:spcBef>
                <a:spcPts val="0"/>
              </a:spcBef>
              <a:spcAft>
                <a:spcPts val="0"/>
              </a:spcAft>
              <a:buSzPct val="25000"/>
              <a:buNone/>
            </a:pPr>
            <a:r>
              <a:rPr lang="en-US" sz="2400" dirty="0" err="1">
                <a:solidFill>
                  <a:srgbClr val="FF0000"/>
                </a:solidFill>
                <a:latin typeface="Verdana"/>
                <a:ea typeface="Verdana"/>
                <a:cs typeface="Verdana"/>
                <a:sym typeface="Verdana"/>
              </a:rPr>
              <a:t>maandag</a:t>
            </a:r>
            <a:r>
              <a:rPr lang="en-US" sz="2400" dirty="0">
                <a:solidFill>
                  <a:srgbClr val="FF0000"/>
                </a:solidFill>
                <a:latin typeface="Verdana"/>
                <a:ea typeface="Verdana"/>
                <a:cs typeface="Verdana"/>
                <a:sym typeface="Verdana"/>
              </a:rPr>
              <a:t> 9 </a:t>
            </a:r>
            <a:r>
              <a:rPr lang="en-US" sz="2400" dirty="0" err="1">
                <a:solidFill>
                  <a:srgbClr val="FF0000"/>
                </a:solidFill>
                <a:latin typeface="Verdana"/>
                <a:ea typeface="Verdana"/>
                <a:cs typeface="Verdana"/>
                <a:sym typeface="Verdana"/>
              </a:rPr>
              <a:t>november</a:t>
            </a:r>
            <a:r>
              <a:rPr lang="en-US" sz="2400" dirty="0">
                <a:solidFill>
                  <a:srgbClr val="FF0000"/>
                </a:solidFill>
                <a:latin typeface="Verdana"/>
                <a:ea typeface="Verdana"/>
                <a:cs typeface="Verdana"/>
                <a:sym typeface="Verdana"/>
              </a:rPr>
              <a:t> 2020  13:00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2171882" y="0"/>
            <a:ext cx="8762700" cy="1051800"/>
          </a:xfrm>
          <a:prstGeom prst="rect">
            <a:avLst/>
          </a:prstGeom>
          <a:noFill/>
          <a:ln>
            <a:noFill/>
          </a:ln>
        </p:spPr>
        <p:txBody>
          <a:bodyPr wrap="square" lIns="110375" tIns="55175" rIns="110375" bIns="55175" anchor="ctr" anchorCtr="0">
            <a:noAutofit/>
          </a:bodyPr>
          <a:lstStyle/>
          <a:p>
            <a:pPr marL="0" marR="0" lvl="0" indent="-177800" algn="l" rtl="0">
              <a:spcBef>
                <a:spcPts val="0"/>
              </a:spcBef>
              <a:spcAft>
                <a:spcPts val="0"/>
              </a:spcAft>
              <a:buClr>
                <a:srgbClr val="BA0002"/>
              </a:buClr>
              <a:buSzPct val="100000"/>
              <a:buFont typeface="Noto Sans Symbols"/>
              <a:buNone/>
            </a:pPr>
            <a:r>
              <a:rPr lang="en-US" sz="2800" b="1" i="0" u="none" strike="noStrike" cap="none">
                <a:solidFill>
                  <a:srgbClr val="006666"/>
                </a:solidFill>
                <a:latin typeface="Verdana"/>
                <a:ea typeface="Verdana"/>
                <a:cs typeface="Verdana"/>
                <a:sym typeface="Verdana"/>
              </a:rPr>
              <a:t>Missie: geen exacte wetenschap, wel nuttig</a:t>
            </a:r>
          </a:p>
        </p:txBody>
      </p:sp>
      <p:sp>
        <p:nvSpPr>
          <p:cNvPr id="97" name="Shape 97"/>
          <p:cNvSpPr txBox="1">
            <a:spLocks noGrp="1"/>
          </p:cNvSpPr>
          <p:nvPr>
            <p:ph type="sldNum" idx="12"/>
          </p:nvPr>
        </p:nvSpPr>
        <p:spPr>
          <a:xfrm>
            <a:off x="10287000" y="7099300"/>
            <a:ext cx="441325" cy="247650"/>
          </a:xfrm>
          <a:prstGeom prst="rect">
            <a:avLst/>
          </a:prstGeom>
          <a:noFill/>
          <a:ln>
            <a:noFill/>
          </a:ln>
        </p:spPr>
        <p:txBody>
          <a:bodyPr wrap="square" lIns="101225" tIns="50600" rIns="101225" bIns="50600" anchor="t" anchorCtr="0">
            <a:noAutofit/>
          </a:bodyPr>
          <a:lstStyle/>
          <a:p>
            <a:pPr marL="0" marR="0" lvl="0" indent="0" algn="r" rtl="0">
              <a:spcBef>
                <a:spcPts val="0"/>
              </a:spcBef>
              <a:spcAft>
                <a:spcPts val="0"/>
              </a:spcAft>
              <a:buSzPct val="25000"/>
              <a:buNone/>
            </a:pPr>
            <a:fld id="{00000000-1234-1234-1234-123412341234}" type="slidenum">
              <a:rPr lang="en-US" sz="700" b="0">
                <a:solidFill>
                  <a:schemeClr val="dk1"/>
                </a:solidFill>
                <a:latin typeface="Helvetica Neue"/>
                <a:ea typeface="Helvetica Neue"/>
                <a:cs typeface="Helvetica Neue"/>
                <a:sym typeface="Helvetica Neue"/>
              </a:rPr>
              <a:t>10</a:t>
            </a:fld>
            <a:endParaRPr lang="en-US" sz="700" b="0">
              <a:solidFill>
                <a:schemeClr val="dk1"/>
              </a:solidFill>
              <a:latin typeface="Helvetica Neue"/>
              <a:ea typeface="Helvetica Neue"/>
              <a:cs typeface="Helvetica Neue"/>
              <a:sym typeface="Helvetica Neue"/>
            </a:endParaRPr>
          </a:p>
        </p:txBody>
      </p:sp>
      <p:sp>
        <p:nvSpPr>
          <p:cNvPr id="98" name="Shape 98"/>
          <p:cNvSpPr txBox="1"/>
          <p:nvPr/>
        </p:nvSpPr>
        <p:spPr>
          <a:xfrm>
            <a:off x="2378257" y="1279722"/>
            <a:ext cx="8556443" cy="4247113"/>
          </a:xfrm>
          <a:prstGeom prst="rect">
            <a:avLst/>
          </a:prstGeom>
          <a:noFill/>
          <a:ln>
            <a:noFill/>
          </a:ln>
        </p:spPr>
        <p:txBody>
          <a:bodyPr wrap="square" lIns="110375" tIns="55175" rIns="110375" bIns="55175" anchor="t" anchorCtr="0">
            <a:noAutofit/>
          </a:bodyPr>
          <a:lstStyle/>
          <a:p>
            <a:pPr marL="342900" marR="0" lvl="0" indent="-342900" algn="l" rtl="0">
              <a:spcBef>
                <a:spcPts val="0"/>
              </a:spcBef>
              <a:spcAft>
                <a:spcPts val="0"/>
              </a:spcAft>
              <a:buClr>
                <a:srgbClr val="BA0002"/>
              </a:buClr>
              <a:buSzPct val="100000"/>
              <a:buFont typeface="Arial"/>
              <a:buChar char="●"/>
            </a:pPr>
            <a:r>
              <a:rPr lang="en-US" sz="2000" b="0" dirty="0">
                <a:solidFill>
                  <a:srgbClr val="006666"/>
                </a:solidFill>
                <a:latin typeface="Verdana"/>
                <a:ea typeface="Verdana"/>
                <a:cs typeface="Verdana"/>
                <a:sym typeface="Verdana"/>
              </a:rPr>
              <a:t>Je zag de “Mission Statements” van </a:t>
            </a:r>
            <a:r>
              <a:rPr lang="en-US" sz="2000" b="0" dirty="0" err="1">
                <a:solidFill>
                  <a:srgbClr val="006666"/>
                </a:solidFill>
                <a:latin typeface="Verdana"/>
                <a:ea typeface="Verdana"/>
                <a:cs typeface="Verdana"/>
                <a:sym typeface="Verdana"/>
              </a:rPr>
              <a:t>drie</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grote</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organisaties</a:t>
            </a:r>
            <a:endParaRPr lang="en-US" sz="2000" b="0" dirty="0">
              <a:solidFill>
                <a:srgbClr val="006666"/>
              </a:solidFill>
              <a:latin typeface="Verdana"/>
              <a:ea typeface="Verdana"/>
              <a:cs typeface="Verdana"/>
              <a:sym typeface="Verdana"/>
            </a:endParaRPr>
          </a:p>
          <a:p>
            <a:pPr marR="0" lvl="0" algn="l" rtl="0">
              <a:spcBef>
                <a:spcPts val="0"/>
              </a:spcBef>
              <a:spcAft>
                <a:spcPts val="0"/>
              </a:spcAft>
              <a:buClr>
                <a:srgbClr val="BA0002"/>
              </a:buClr>
              <a:buSzPct val="100000"/>
            </a:pPr>
            <a:endParaRPr lang="en-US" sz="2000" dirty="0">
              <a:solidFill>
                <a:srgbClr val="006666"/>
              </a:solidFill>
              <a:latin typeface="Verdana"/>
              <a:ea typeface="Verdana"/>
              <a:cs typeface="Verdana"/>
              <a:sym typeface="Verdana"/>
            </a:endParaRPr>
          </a:p>
          <a:p>
            <a:pPr marR="0" lvl="0" algn="l" rtl="0">
              <a:spcBef>
                <a:spcPts val="0"/>
              </a:spcBef>
              <a:spcAft>
                <a:spcPts val="0"/>
              </a:spcAft>
              <a:buClr>
                <a:srgbClr val="BA0002"/>
              </a:buClr>
              <a:buSzPct val="100000"/>
            </a:pPr>
            <a:r>
              <a:rPr lang="en-US" sz="2000" dirty="0">
                <a:solidFill>
                  <a:srgbClr val="006666"/>
                </a:solidFill>
                <a:latin typeface="Verdana"/>
                <a:ea typeface="Verdana"/>
                <a:cs typeface="Verdana"/>
                <a:sym typeface="Verdana"/>
              </a:rPr>
              <a:t>Wat lees je </a:t>
            </a:r>
            <a:r>
              <a:rPr lang="en-US" sz="2000" dirty="0" err="1">
                <a:solidFill>
                  <a:srgbClr val="006666"/>
                </a:solidFill>
                <a:latin typeface="Verdana"/>
                <a:ea typeface="Verdana"/>
                <a:cs typeface="Verdana"/>
                <a:sym typeface="Verdana"/>
              </a:rPr>
              <a:t>er</a:t>
            </a:r>
            <a:r>
              <a:rPr lang="en-US" sz="2000" dirty="0">
                <a:solidFill>
                  <a:srgbClr val="006666"/>
                </a:solidFill>
                <a:latin typeface="Verdana"/>
                <a:ea typeface="Verdana"/>
                <a:cs typeface="Verdana"/>
                <a:sym typeface="Verdana"/>
              </a:rPr>
              <a:t> </a:t>
            </a:r>
            <a:r>
              <a:rPr lang="en-US" sz="2000" dirty="0" err="1">
                <a:solidFill>
                  <a:srgbClr val="006666"/>
                </a:solidFill>
                <a:latin typeface="Verdana"/>
                <a:ea typeface="Verdana"/>
                <a:cs typeface="Verdana"/>
                <a:sym typeface="Verdana"/>
              </a:rPr>
              <a:t>uit</a:t>
            </a:r>
            <a:r>
              <a:rPr lang="en-US" sz="2000" dirty="0">
                <a:solidFill>
                  <a:srgbClr val="006666"/>
                </a:solidFill>
                <a:latin typeface="Verdana"/>
                <a:ea typeface="Verdana"/>
                <a:cs typeface="Verdana"/>
                <a:sym typeface="Verdana"/>
              </a:rPr>
              <a:t> </a:t>
            </a:r>
            <a:r>
              <a:rPr lang="en-US" sz="2000" dirty="0" err="1">
                <a:solidFill>
                  <a:srgbClr val="006666"/>
                </a:solidFill>
                <a:latin typeface="Verdana"/>
                <a:ea typeface="Verdana"/>
                <a:cs typeface="Verdana"/>
                <a:sym typeface="Verdana"/>
              </a:rPr>
              <a:t>af</a:t>
            </a:r>
            <a:r>
              <a:rPr lang="en-US" sz="2000" dirty="0">
                <a:solidFill>
                  <a:srgbClr val="006666"/>
                </a:solidFill>
                <a:latin typeface="Verdana"/>
                <a:ea typeface="Verdana"/>
                <a:cs typeface="Verdana"/>
                <a:sym typeface="Verdana"/>
              </a:rPr>
              <a:t>?</a:t>
            </a:r>
            <a:endParaRPr lang="en-US" sz="2000" b="0" dirty="0">
              <a:solidFill>
                <a:srgbClr val="006666"/>
              </a:solidFill>
              <a:latin typeface="Verdana"/>
              <a:ea typeface="Verdana"/>
              <a:cs typeface="Verdana"/>
              <a:sym typeface="Verdana"/>
            </a:endParaRPr>
          </a:p>
          <a:p>
            <a:pPr marR="0" lvl="0" algn="l" rtl="0">
              <a:spcBef>
                <a:spcPts val="0"/>
              </a:spcBef>
              <a:spcAft>
                <a:spcPts val="0"/>
              </a:spcAft>
              <a:buClr>
                <a:srgbClr val="BA0002"/>
              </a:buClr>
              <a:buSzPct val="100000"/>
            </a:pPr>
            <a:endParaRPr lang="en-US" sz="2000" b="0" dirty="0">
              <a:solidFill>
                <a:srgbClr val="006666"/>
              </a:solidFill>
              <a:latin typeface="Verdana"/>
              <a:ea typeface="Verdana"/>
              <a:cs typeface="Verdana"/>
              <a:sym typeface="Verdana"/>
            </a:endParaRPr>
          </a:p>
          <a:p>
            <a:pPr marL="342900" marR="0" lvl="0" indent="-342900" algn="l" rtl="0">
              <a:spcBef>
                <a:spcPts val="0"/>
              </a:spcBef>
              <a:spcAft>
                <a:spcPts val="0"/>
              </a:spcAft>
              <a:buClr>
                <a:srgbClr val="BA0002"/>
              </a:buClr>
              <a:buSzPct val="100000"/>
              <a:buFont typeface="Arial"/>
              <a:buChar char="●"/>
            </a:pPr>
            <a:r>
              <a:rPr lang="en-US" sz="2000" b="0" dirty="0">
                <a:solidFill>
                  <a:srgbClr val="006666"/>
                </a:solidFill>
                <a:latin typeface="Verdana"/>
                <a:ea typeface="Verdana"/>
                <a:cs typeface="Verdana"/>
                <a:sym typeface="Verdana"/>
              </a:rPr>
              <a:t>“</a:t>
            </a:r>
            <a:r>
              <a:rPr lang="en-US" sz="2000" b="0" dirty="0" err="1">
                <a:solidFill>
                  <a:srgbClr val="006666"/>
                </a:solidFill>
                <a:latin typeface="Verdana"/>
                <a:ea typeface="Verdana"/>
                <a:cs typeface="Verdana"/>
                <a:sym typeface="Verdana"/>
              </a:rPr>
              <a:t>Waartoe</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zijn</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wij</a:t>
            </a:r>
            <a:r>
              <a:rPr lang="en-US" sz="2000" b="0" dirty="0">
                <a:solidFill>
                  <a:srgbClr val="006666"/>
                </a:solidFill>
                <a:latin typeface="Verdana"/>
                <a:ea typeface="Verdana"/>
                <a:cs typeface="Verdana"/>
                <a:sym typeface="Verdana"/>
              </a:rPr>
              <a:t> op </a:t>
            </a:r>
            <a:r>
              <a:rPr lang="en-US" sz="2000" b="0" dirty="0" err="1">
                <a:solidFill>
                  <a:srgbClr val="006666"/>
                </a:solidFill>
                <a:latin typeface="Verdana"/>
                <a:ea typeface="Verdana"/>
                <a:cs typeface="Verdana"/>
                <a:sym typeface="Verdana"/>
              </a:rPr>
              <a:t>aarde</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Nou</a:t>
            </a:r>
            <a:r>
              <a:rPr lang="en-US" sz="2000" dirty="0">
                <a:solidFill>
                  <a:srgbClr val="006666"/>
                </a:solidFill>
                <a:latin typeface="Verdana"/>
                <a:ea typeface="Verdana"/>
                <a:cs typeface="Verdana"/>
                <a:sym typeface="Verdana"/>
              </a:rPr>
              <a:t>, </a:t>
            </a:r>
            <a:r>
              <a:rPr lang="en-US" sz="2000" dirty="0" err="1">
                <a:solidFill>
                  <a:srgbClr val="006666"/>
                </a:solidFill>
                <a:latin typeface="Verdana"/>
                <a:ea typeface="Verdana"/>
                <a:cs typeface="Verdana"/>
                <a:sym typeface="Verdana"/>
              </a:rPr>
              <a:t>hiertoe</a:t>
            </a:r>
            <a:r>
              <a:rPr lang="en-US" sz="2000" b="0" dirty="0">
                <a:solidFill>
                  <a:srgbClr val="006666"/>
                </a:solidFill>
                <a:latin typeface="Verdana"/>
                <a:ea typeface="Verdana"/>
                <a:cs typeface="Verdana"/>
                <a:sym typeface="Verdana"/>
              </a:rPr>
              <a:t>”</a:t>
            </a:r>
          </a:p>
          <a:p>
            <a:pPr marL="342900" marR="0" lvl="0" indent="-342900" algn="l" rtl="0">
              <a:spcBef>
                <a:spcPts val="2000"/>
              </a:spcBef>
              <a:spcAft>
                <a:spcPts val="0"/>
              </a:spcAft>
              <a:buClr>
                <a:srgbClr val="BA0002"/>
              </a:buClr>
              <a:buSzPct val="100000"/>
              <a:buFont typeface="Arial"/>
              <a:buChar char="●"/>
            </a:pPr>
            <a:r>
              <a:rPr lang="en-US" sz="2000" b="0" dirty="0">
                <a:solidFill>
                  <a:srgbClr val="006666"/>
                </a:solidFill>
                <a:latin typeface="Verdana"/>
                <a:ea typeface="Verdana"/>
                <a:cs typeface="Verdana"/>
                <a:sym typeface="Verdana"/>
              </a:rPr>
              <a:t>“Het </a:t>
            </a:r>
            <a:r>
              <a:rPr lang="en-US" sz="2000" b="0" dirty="0" err="1">
                <a:solidFill>
                  <a:srgbClr val="006666"/>
                </a:solidFill>
                <a:latin typeface="Verdana"/>
                <a:ea typeface="Verdana"/>
                <a:cs typeface="Verdana"/>
                <a:sym typeface="Verdana"/>
              </a:rPr>
              <a:t>brede</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doel</a:t>
            </a:r>
            <a:r>
              <a:rPr lang="en-US" sz="2000" b="0" dirty="0">
                <a:solidFill>
                  <a:srgbClr val="006666"/>
                </a:solidFill>
                <a:latin typeface="Verdana"/>
                <a:ea typeface="Verdana"/>
                <a:cs typeface="Verdana"/>
                <a:sym typeface="Verdana"/>
              </a:rPr>
              <a:t> van de </a:t>
            </a:r>
            <a:r>
              <a:rPr lang="en-US" sz="2000" b="0" dirty="0" err="1">
                <a:solidFill>
                  <a:srgbClr val="006666"/>
                </a:solidFill>
                <a:latin typeface="Verdana"/>
                <a:ea typeface="Verdana"/>
                <a:cs typeface="Verdana"/>
                <a:sym typeface="Verdana"/>
              </a:rPr>
              <a:t>organisatie</a:t>
            </a:r>
            <a:r>
              <a:rPr lang="en-US" sz="2000" b="0" dirty="0">
                <a:solidFill>
                  <a:srgbClr val="006666"/>
                </a:solidFill>
                <a:latin typeface="Verdana"/>
                <a:ea typeface="Verdana"/>
                <a:cs typeface="Verdana"/>
                <a:sym typeface="Verdana"/>
              </a:rPr>
              <a:t>”</a:t>
            </a:r>
          </a:p>
          <a:p>
            <a:pPr marL="0" marR="0" lvl="0" indent="-127000" algn="l" rtl="0">
              <a:spcBef>
                <a:spcPts val="2000"/>
              </a:spcBef>
              <a:spcAft>
                <a:spcPts val="0"/>
              </a:spcAft>
              <a:buClr>
                <a:srgbClr val="BA0002"/>
              </a:buClr>
              <a:buSzPct val="100000"/>
              <a:buFont typeface="Noto Sans Symbols"/>
              <a:buNone/>
            </a:pPr>
            <a:r>
              <a:rPr lang="en-US" sz="2000" b="0" dirty="0">
                <a:solidFill>
                  <a:srgbClr val="006666"/>
                </a:solidFill>
                <a:latin typeface="Verdana"/>
                <a:ea typeface="Verdana"/>
                <a:cs typeface="Verdana"/>
                <a:sym typeface="Verdana"/>
              </a:rPr>
              <a:t>Wat </a:t>
            </a:r>
            <a:r>
              <a:rPr lang="en-US" sz="2000" b="0" dirty="0" err="1">
                <a:solidFill>
                  <a:srgbClr val="006666"/>
                </a:solidFill>
                <a:latin typeface="Verdana"/>
                <a:ea typeface="Verdana"/>
                <a:cs typeface="Verdana"/>
                <a:sym typeface="Verdana"/>
              </a:rPr>
              <a:t>bereikt</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een</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organisatie</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er</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mee</a:t>
            </a:r>
            <a:r>
              <a:rPr lang="en-US" sz="2000" b="0" dirty="0">
                <a:solidFill>
                  <a:srgbClr val="006666"/>
                </a:solidFill>
                <a:latin typeface="Verdana"/>
                <a:ea typeface="Verdana"/>
                <a:cs typeface="Verdana"/>
                <a:sym typeface="Verdana"/>
              </a:rPr>
              <a:t>?</a:t>
            </a:r>
          </a:p>
          <a:p>
            <a:pPr marL="342900" marR="0" lvl="0" indent="-342900" algn="l" rtl="0">
              <a:spcBef>
                <a:spcPts val="2000"/>
              </a:spcBef>
              <a:spcAft>
                <a:spcPts val="0"/>
              </a:spcAft>
              <a:buClr>
                <a:srgbClr val="BA0002"/>
              </a:buClr>
              <a:buSzPct val="100000"/>
              <a:buFont typeface="Arial"/>
              <a:buChar char="●"/>
            </a:pPr>
            <a:r>
              <a:rPr lang="en-US" sz="2000" dirty="0">
                <a:solidFill>
                  <a:srgbClr val="006666"/>
                </a:solidFill>
                <a:latin typeface="Verdana"/>
                <a:ea typeface="Verdana"/>
                <a:cs typeface="Verdana"/>
                <a:sym typeface="Verdana"/>
              </a:rPr>
              <a:t>Het </a:t>
            </a:r>
            <a:r>
              <a:rPr lang="en-US" sz="2000" dirty="0" err="1">
                <a:solidFill>
                  <a:srgbClr val="006666"/>
                </a:solidFill>
                <a:latin typeface="Verdana"/>
                <a:ea typeface="Verdana"/>
                <a:cs typeface="Verdana"/>
                <a:sym typeface="Verdana"/>
              </a:rPr>
              <a:t>helpt</a:t>
            </a:r>
            <a:r>
              <a:rPr lang="en-US" sz="200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mensen</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te</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laten</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samenwerken</a:t>
            </a:r>
            <a:r>
              <a:rPr lang="en-US" sz="2000" b="0" dirty="0">
                <a:solidFill>
                  <a:srgbClr val="006666"/>
                </a:solidFill>
                <a:latin typeface="Verdana"/>
                <a:ea typeface="Verdana"/>
                <a:cs typeface="Verdana"/>
                <a:sym typeface="Verdana"/>
              </a:rPr>
              <a:t> in </a:t>
            </a:r>
            <a:r>
              <a:rPr lang="en-US" sz="2000" b="0" dirty="0" err="1">
                <a:solidFill>
                  <a:srgbClr val="006666"/>
                </a:solidFill>
                <a:latin typeface="Verdana"/>
                <a:ea typeface="Verdana"/>
                <a:cs typeface="Verdana"/>
                <a:sym typeface="Verdana"/>
              </a:rPr>
              <a:t>één</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richting</a:t>
            </a:r>
            <a:endParaRPr lang="en-US" sz="2000" b="0" dirty="0">
              <a:solidFill>
                <a:srgbClr val="006666"/>
              </a:solidFill>
              <a:latin typeface="Verdana"/>
              <a:ea typeface="Verdana"/>
              <a:cs typeface="Verdana"/>
              <a:sym typeface="Verdana"/>
            </a:endParaRPr>
          </a:p>
          <a:p>
            <a:pPr marL="342900" marR="0" lvl="0" indent="-342900" algn="l" rtl="0">
              <a:spcBef>
                <a:spcPts val="2000"/>
              </a:spcBef>
              <a:spcAft>
                <a:spcPts val="0"/>
              </a:spcAft>
              <a:buClr>
                <a:schemeClr val="dk2"/>
              </a:buClr>
              <a:buSzPct val="100000"/>
              <a:buFont typeface="Verdana"/>
              <a:buChar char="●"/>
            </a:pPr>
            <a:r>
              <a:rPr lang="en-US" sz="2000" dirty="0">
                <a:solidFill>
                  <a:srgbClr val="006666"/>
                </a:solidFill>
                <a:latin typeface="Verdana"/>
                <a:ea typeface="Verdana"/>
                <a:cs typeface="Verdana"/>
                <a:sym typeface="Verdana"/>
              </a:rPr>
              <a:t>Het </a:t>
            </a:r>
            <a:r>
              <a:rPr lang="en-US" sz="2000" dirty="0" err="1">
                <a:solidFill>
                  <a:srgbClr val="006666"/>
                </a:solidFill>
                <a:latin typeface="Verdana"/>
                <a:ea typeface="Verdana"/>
                <a:cs typeface="Verdana"/>
                <a:sym typeface="Verdana"/>
              </a:rPr>
              <a:t>zorgt</a:t>
            </a:r>
            <a:r>
              <a:rPr lang="en-US" sz="2000" dirty="0">
                <a:solidFill>
                  <a:srgbClr val="006666"/>
                </a:solidFill>
                <a:latin typeface="Verdana"/>
                <a:ea typeface="Verdana"/>
                <a:cs typeface="Verdana"/>
                <a:sym typeface="Verdana"/>
              </a:rPr>
              <a:t> </a:t>
            </a:r>
            <a:r>
              <a:rPr lang="en-US" sz="2000" dirty="0" err="1">
                <a:solidFill>
                  <a:srgbClr val="006666"/>
                </a:solidFill>
                <a:latin typeface="Verdana"/>
                <a:ea typeface="Verdana"/>
                <a:cs typeface="Verdana"/>
                <a:sym typeface="Verdana"/>
              </a:rPr>
              <a:t>voor</a:t>
            </a:r>
            <a:r>
              <a:rPr lang="en-US" sz="2000" dirty="0">
                <a:solidFill>
                  <a:srgbClr val="006666"/>
                </a:solidFill>
                <a:latin typeface="Verdana"/>
                <a:ea typeface="Verdana"/>
                <a:cs typeface="Verdana"/>
                <a:sym typeface="Verdana"/>
              </a:rPr>
              <a:t> </a:t>
            </a:r>
            <a:r>
              <a:rPr lang="en-US" sz="2000" dirty="0" err="1">
                <a:solidFill>
                  <a:srgbClr val="006666"/>
                </a:solidFill>
                <a:latin typeface="Verdana"/>
                <a:ea typeface="Verdana"/>
                <a:cs typeface="Verdana"/>
                <a:sym typeface="Verdana"/>
              </a:rPr>
              <a:t>verbondenheid</a:t>
            </a:r>
            <a:r>
              <a:rPr lang="en-US" sz="2000" dirty="0">
                <a:solidFill>
                  <a:srgbClr val="006666"/>
                </a:solidFill>
                <a:latin typeface="Verdana"/>
                <a:ea typeface="Verdana"/>
                <a:cs typeface="Verdana"/>
                <a:sym typeface="Verdana"/>
              </a:rPr>
              <a:t> </a:t>
            </a:r>
            <a:r>
              <a:rPr lang="en-US" sz="2000" dirty="0" err="1">
                <a:solidFill>
                  <a:srgbClr val="006666"/>
                </a:solidFill>
                <a:latin typeface="Verdana"/>
                <a:ea typeface="Verdana"/>
                <a:cs typeface="Verdana"/>
                <a:sym typeface="Verdana"/>
              </a:rPr>
              <a:t>en</a:t>
            </a:r>
            <a:r>
              <a:rPr lang="en-US" sz="2000" dirty="0">
                <a:solidFill>
                  <a:srgbClr val="006666"/>
                </a:solidFill>
                <a:latin typeface="Verdana"/>
                <a:ea typeface="Verdana"/>
                <a:cs typeface="Verdana"/>
                <a:sym typeface="Verdana"/>
              </a:rPr>
              <a:t> trots</a:t>
            </a:r>
          </a:p>
          <a:p>
            <a:pPr marR="0" lvl="0" algn="l" rtl="0">
              <a:spcBef>
                <a:spcPts val="2000"/>
              </a:spcBef>
              <a:spcAft>
                <a:spcPts val="0"/>
              </a:spcAft>
              <a:buNone/>
            </a:pPr>
            <a:endParaRPr sz="2000" dirty="0">
              <a:solidFill>
                <a:srgbClr val="006666"/>
              </a:solidFill>
              <a:latin typeface="Verdana"/>
              <a:ea typeface="Verdana"/>
              <a:cs typeface="Verdana"/>
              <a:sym typeface="Verdana"/>
            </a:endParaRPr>
          </a:p>
          <a:p>
            <a:pPr marL="0" marR="0" lvl="0" indent="-127000" algn="l" rtl="0">
              <a:spcBef>
                <a:spcPts val="2000"/>
              </a:spcBef>
              <a:spcAft>
                <a:spcPts val="0"/>
              </a:spcAft>
              <a:buClr>
                <a:srgbClr val="BA0002"/>
              </a:buClr>
              <a:buSzPct val="100000"/>
              <a:buFont typeface="Noto Sans Symbols"/>
              <a:buNone/>
            </a:pPr>
            <a:endParaRPr sz="2000" b="0" dirty="0">
              <a:solidFill>
                <a:srgbClr val="006666"/>
              </a:solidFill>
              <a:latin typeface="Verdana"/>
              <a:ea typeface="Verdana"/>
              <a:cs typeface="Verdana"/>
              <a:sym typeface="Verdana"/>
            </a:endParaRPr>
          </a:p>
          <a:p>
            <a:pPr marL="0" marR="0" lvl="0" indent="-127000" algn="l" rtl="0">
              <a:spcBef>
                <a:spcPts val="2000"/>
              </a:spcBef>
              <a:spcAft>
                <a:spcPts val="0"/>
              </a:spcAft>
              <a:buClr>
                <a:srgbClr val="BA0002"/>
              </a:buClr>
              <a:buSzPct val="100000"/>
              <a:buFont typeface="Noto Sans Symbols"/>
              <a:buNone/>
            </a:pPr>
            <a:endParaRPr sz="2000" b="0" dirty="0">
              <a:solidFill>
                <a:srgbClr val="006666"/>
              </a:solidFill>
              <a:latin typeface="Verdana"/>
              <a:ea typeface="Verdana"/>
              <a:cs typeface="Verdana"/>
              <a:sym typeface="Verdana"/>
            </a:endParaRPr>
          </a:p>
        </p:txBody>
      </p:sp>
      <p:pic>
        <p:nvPicPr>
          <p:cNvPr id="99" name="Shape 99" descr="https://s14-eu5.ixquick.com/cgi-bin/serveimage?url=https%3A%2F%2Fmeervanjezelf.files.wordpress.com%2F2015%2F06%2Fneuzen-dezelfde-richting.jpg%3Fw%3D676&amp;sp=4842c6455fc9b18288315f0146d1196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476528" y="5754757"/>
            <a:ext cx="3139081" cy="1487204"/>
          </a:xfrm>
          <a:prstGeom prst="rect">
            <a:avLst/>
          </a:prstGeom>
          <a:noFill/>
          <a:ln>
            <a:noFill/>
          </a:ln>
        </p:spPr>
      </p:pic>
      <p:pic>
        <p:nvPicPr>
          <p:cNvPr id="100" name="Shape 10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736973" y="5228975"/>
            <a:ext cx="2172850" cy="1870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2171882" y="0"/>
            <a:ext cx="8762700" cy="1051800"/>
          </a:xfrm>
          <a:prstGeom prst="rect">
            <a:avLst/>
          </a:prstGeom>
          <a:noFill/>
          <a:ln>
            <a:noFill/>
          </a:ln>
        </p:spPr>
        <p:txBody>
          <a:bodyPr wrap="square" lIns="110375" tIns="55175" rIns="110375" bIns="55175" anchor="ctr" anchorCtr="0">
            <a:noAutofit/>
          </a:bodyPr>
          <a:lstStyle/>
          <a:p>
            <a:pPr marL="0" marR="0" lvl="0" indent="-177800" algn="l" rtl="0">
              <a:spcBef>
                <a:spcPts val="0"/>
              </a:spcBef>
              <a:spcAft>
                <a:spcPts val="0"/>
              </a:spcAft>
              <a:buClr>
                <a:srgbClr val="BA0002"/>
              </a:buClr>
              <a:buSzPct val="100000"/>
              <a:buFont typeface="Noto Sans Symbols"/>
              <a:buNone/>
            </a:pPr>
            <a:r>
              <a:rPr lang="en-US" sz="2800" b="1" i="0" u="none" strike="noStrike" cap="none" dirty="0">
                <a:solidFill>
                  <a:srgbClr val="006666"/>
                </a:solidFill>
                <a:latin typeface="Verdana"/>
                <a:ea typeface="Verdana"/>
                <a:cs typeface="Verdana"/>
                <a:sym typeface="Verdana"/>
              </a:rPr>
              <a:t>… </a:t>
            </a:r>
            <a:r>
              <a:rPr lang="en-US" sz="2800" b="1" i="0" u="none" strike="noStrike" cap="none" dirty="0" err="1">
                <a:solidFill>
                  <a:srgbClr val="006666"/>
                </a:solidFill>
                <a:latin typeface="Verdana"/>
                <a:ea typeface="Verdana"/>
                <a:cs typeface="Verdana"/>
                <a:sym typeface="Verdana"/>
              </a:rPr>
              <a:t>en</a:t>
            </a:r>
            <a:r>
              <a:rPr lang="en-US" sz="2800" b="1" i="0" u="none" strike="noStrike" cap="none" dirty="0">
                <a:solidFill>
                  <a:srgbClr val="006666"/>
                </a:solidFill>
                <a:latin typeface="Verdana"/>
                <a:ea typeface="Verdana"/>
                <a:cs typeface="Verdana"/>
                <a:sym typeface="Verdana"/>
              </a:rPr>
              <a:t> wat </a:t>
            </a:r>
            <a:r>
              <a:rPr lang="en-US" sz="2800" b="1" i="0" u="none" strike="noStrike" cap="none" dirty="0" err="1">
                <a:solidFill>
                  <a:srgbClr val="006666"/>
                </a:solidFill>
                <a:latin typeface="Verdana"/>
                <a:ea typeface="Verdana"/>
                <a:cs typeface="Verdana"/>
                <a:sym typeface="Verdana"/>
              </a:rPr>
              <a:t>vind</a:t>
            </a:r>
            <a:r>
              <a:rPr lang="en-US" sz="2800" b="1" i="0" u="none" strike="noStrike" cap="none" dirty="0">
                <a:solidFill>
                  <a:srgbClr val="006666"/>
                </a:solidFill>
                <a:latin typeface="Verdana"/>
                <a:ea typeface="Verdana"/>
                <a:cs typeface="Verdana"/>
                <a:sym typeface="Verdana"/>
              </a:rPr>
              <a:t> je van </a:t>
            </a:r>
            <a:r>
              <a:rPr lang="en-US" sz="2800" b="1" i="0" u="none" strike="noStrike" cap="none" dirty="0" err="1">
                <a:solidFill>
                  <a:srgbClr val="006666"/>
                </a:solidFill>
                <a:latin typeface="Verdana"/>
                <a:ea typeface="Verdana"/>
                <a:cs typeface="Verdana"/>
                <a:sym typeface="Verdana"/>
              </a:rPr>
              <a:t>deze</a:t>
            </a:r>
            <a:r>
              <a:rPr lang="en-US" sz="2800" b="1" i="0" u="none" strike="noStrike" cap="none" dirty="0">
                <a:solidFill>
                  <a:srgbClr val="006666"/>
                </a:solidFill>
                <a:latin typeface="Verdana"/>
                <a:ea typeface="Verdana"/>
                <a:cs typeface="Verdana"/>
                <a:sym typeface="Verdana"/>
              </a:rPr>
              <a:t> </a:t>
            </a:r>
            <a:r>
              <a:rPr lang="en-US" sz="2800" b="1" i="0" u="none" strike="noStrike" cap="none" dirty="0" err="1">
                <a:solidFill>
                  <a:srgbClr val="006666"/>
                </a:solidFill>
                <a:latin typeface="Verdana"/>
                <a:ea typeface="Verdana"/>
                <a:cs typeface="Verdana"/>
                <a:sym typeface="Verdana"/>
              </a:rPr>
              <a:t>uitspraken</a:t>
            </a:r>
            <a:r>
              <a:rPr lang="en-US" sz="2800" b="1" i="0" u="none" strike="noStrike" cap="none" dirty="0">
                <a:solidFill>
                  <a:srgbClr val="006666"/>
                </a:solidFill>
                <a:latin typeface="Verdana"/>
                <a:ea typeface="Verdana"/>
                <a:cs typeface="Verdana"/>
                <a:sym typeface="Verdana"/>
              </a:rPr>
              <a:t>?</a:t>
            </a:r>
          </a:p>
        </p:txBody>
      </p:sp>
      <p:sp>
        <p:nvSpPr>
          <p:cNvPr id="107" name="Shape 107"/>
          <p:cNvSpPr txBox="1">
            <a:spLocks noGrp="1"/>
          </p:cNvSpPr>
          <p:nvPr>
            <p:ph type="sldNum" idx="12"/>
          </p:nvPr>
        </p:nvSpPr>
        <p:spPr>
          <a:xfrm>
            <a:off x="10287000" y="7099300"/>
            <a:ext cx="441325" cy="247650"/>
          </a:xfrm>
          <a:prstGeom prst="rect">
            <a:avLst/>
          </a:prstGeom>
          <a:noFill/>
          <a:ln>
            <a:noFill/>
          </a:ln>
        </p:spPr>
        <p:txBody>
          <a:bodyPr wrap="square" lIns="101225" tIns="50600" rIns="101225" bIns="50600" anchor="t" anchorCtr="0">
            <a:noAutofit/>
          </a:bodyPr>
          <a:lstStyle/>
          <a:p>
            <a:pPr marL="0" marR="0" lvl="0" indent="0" algn="r" rtl="0">
              <a:spcBef>
                <a:spcPts val="0"/>
              </a:spcBef>
              <a:spcAft>
                <a:spcPts val="0"/>
              </a:spcAft>
              <a:buSzPct val="25000"/>
              <a:buNone/>
            </a:pPr>
            <a:fld id="{00000000-1234-1234-1234-123412341234}" type="slidenum">
              <a:rPr lang="en-US" sz="700" b="0">
                <a:solidFill>
                  <a:schemeClr val="dk1"/>
                </a:solidFill>
                <a:latin typeface="Helvetica Neue"/>
                <a:ea typeface="Helvetica Neue"/>
                <a:cs typeface="Helvetica Neue"/>
                <a:sym typeface="Helvetica Neue"/>
              </a:rPr>
              <a:t>11</a:t>
            </a:fld>
            <a:endParaRPr lang="en-US" sz="700" b="0">
              <a:solidFill>
                <a:schemeClr val="dk1"/>
              </a:solidFill>
              <a:latin typeface="Helvetica Neue"/>
              <a:ea typeface="Helvetica Neue"/>
              <a:cs typeface="Helvetica Neue"/>
              <a:sym typeface="Helvetica Neue"/>
            </a:endParaRPr>
          </a:p>
        </p:txBody>
      </p:sp>
      <p:sp>
        <p:nvSpPr>
          <p:cNvPr id="108" name="Shape 108"/>
          <p:cNvSpPr txBox="1"/>
          <p:nvPr/>
        </p:nvSpPr>
        <p:spPr>
          <a:xfrm>
            <a:off x="2378250" y="1035597"/>
            <a:ext cx="8350200" cy="1272600"/>
          </a:xfrm>
          <a:prstGeom prst="rect">
            <a:avLst/>
          </a:prstGeom>
          <a:noFill/>
          <a:ln>
            <a:noFill/>
          </a:ln>
        </p:spPr>
        <p:txBody>
          <a:bodyPr wrap="square" lIns="110375" tIns="55175" rIns="110375" bIns="55175" anchor="t" anchorCtr="0">
            <a:noAutofit/>
          </a:bodyPr>
          <a:lstStyle/>
          <a:p>
            <a:pPr marR="0" lvl="0" algn="l" rtl="0">
              <a:spcBef>
                <a:spcPts val="0"/>
              </a:spcBef>
              <a:spcAft>
                <a:spcPts val="0"/>
              </a:spcAft>
              <a:buNone/>
            </a:pPr>
            <a:r>
              <a:rPr lang="en-US" sz="2000">
                <a:solidFill>
                  <a:srgbClr val="FF0000"/>
                </a:solidFill>
                <a:latin typeface="Verdana"/>
                <a:ea typeface="Verdana"/>
                <a:cs typeface="Verdana"/>
                <a:sym typeface="Verdana"/>
              </a:rPr>
              <a:t>1)</a:t>
            </a:r>
            <a:r>
              <a:rPr lang="en-US" sz="2000" b="0">
                <a:solidFill>
                  <a:srgbClr val="006666"/>
                </a:solidFill>
                <a:latin typeface="Verdana"/>
                <a:ea typeface="Verdana"/>
                <a:cs typeface="Verdana"/>
                <a:sym typeface="Verdana"/>
              </a:rPr>
              <a:t> “</a:t>
            </a:r>
            <a:r>
              <a:rPr lang="en-US" sz="2000" b="1" i="1">
                <a:solidFill>
                  <a:srgbClr val="006666"/>
                </a:solidFill>
                <a:latin typeface="Verdana"/>
                <a:ea typeface="Verdana"/>
                <a:cs typeface="Verdana"/>
                <a:sym typeface="Verdana"/>
              </a:rPr>
              <a:t>to provide access to the world’s information in one click</a:t>
            </a:r>
            <a:r>
              <a:rPr lang="en-US" sz="2000" b="0">
                <a:solidFill>
                  <a:srgbClr val="006666"/>
                </a:solidFill>
                <a:latin typeface="Verdana"/>
                <a:ea typeface="Verdana"/>
                <a:cs typeface="Verdana"/>
                <a:sym typeface="Verdana"/>
              </a:rPr>
              <a:t>.”</a:t>
            </a:r>
          </a:p>
          <a:p>
            <a:pPr marR="0" lvl="0" algn="l" rtl="0">
              <a:spcBef>
                <a:spcPts val="2000"/>
              </a:spcBef>
              <a:spcAft>
                <a:spcPts val="0"/>
              </a:spcAft>
              <a:buNone/>
            </a:pPr>
            <a:endParaRPr sz="2000" b="0">
              <a:solidFill>
                <a:srgbClr val="006666"/>
              </a:solidFill>
              <a:latin typeface="Verdana"/>
              <a:ea typeface="Verdana"/>
              <a:cs typeface="Verdana"/>
              <a:sym typeface="Verdana"/>
            </a:endParaRPr>
          </a:p>
        </p:txBody>
      </p:sp>
      <p:sp>
        <p:nvSpPr>
          <p:cNvPr id="109" name="Shape 109"/>
          <p:cNvSpPr txBox="1"/>
          <p:nvPr/>
        </p:nvSpPr>
        <p:spPr>
          <a:xfrm>
            <a:off x="2469900" y="2308200"/>
            <a:ext cx="8166900" cy="1758300"/>
          </a:xfrm>
          <a:prstGeom prst="rect">
            <a:avLst/>
          </a:prstGeom>
          <a:noFill/>
          <a:ln>
            <a:noFill/>
          </a:ln>
        </p:spPr>
        <p:txBody>
          <a:bodyPr wrap="square" lIns="91425" tIns="91425" rIns="91425" bIns="91425" anchor="t" anchorCtr="0">
            <a:noAutofit/>
          </a:bodyPr>
          <a:lstStyle/>
          <a:p>
            <a:pPr lvl="0" rtl="0">
              <a:spcBef>
                <a:spcPts val="2000"/>
              </a:spcBef>
              <a:buNone/>
            </a:pPr>
            <a:r>
              <a:rPr lang="en-US" sz="2000">
                <a:solidFill>
                  <a:srgbClr val="FF0000"/>
                </a:solidFill>
                <a:latin typeface="Verdana"/>
                <a:ea typeface="Verdana"/>
                <a:cs typeface="Verdana"/>
                <a:sym typeface="Verdana"/>
              </a:rPr>
              <a:t>2)</a:t>
            </a:r>
            <a:r>
              <a:rPr lang="en-US" sz="2000">
                <a:solidFill>
                  <a:srgbClr val="006666"/>
                </a:solidFill>
                <a:latin typeface="Verdana"/>
                <a:ea typeface="Verdana"/>
                <a:cs typeface="Verdana"/>
                <a:sym typeface="Verdana"/>
              </a:rPr>
              <a:t> “</a:t>
            </a:r>
            <a:r>
              <a:rPr lang="en-US" sz="2000" b="1" i="1">
                <a:solidFill>
                  <a:srgbClr val="006666"/>
                </a:solidFill>
                <a:latin typeface="Verdana"/>
                <a:ea typeface="Verdana"/>
                <a:cs typeface="Verdana"/>
                <a:sym typeface="Verdana"/>
              </a:rPr>
              <a:t>People use [our service] to stay connected with friends and family, to discover what’s going on in the world, and to share and express what matters to them.</a:t>
            </a:r>
            <a:r>
              <a:rPr lang="en-US" sz="2000">
                <a:solidFill>
                  <a:srgbClr val="006666"/>
                </a:solidFill>
                <a:latin typeface="Verdana"/>
                <a:ea typeface="Verdana"/>
                <a:cs typeface="Verdana"/>
                <a:sym typeface="Verdana"/>
              </a:rPr>
              <a:t>” </a:t>
            </a:r>
          </a:p>
          <a:p>
            <a:pPr lvl="0">
              <a:spcBef>
                <a:spcPts val="0"/>
              </a:spcBef>
              <a:buNone/>
            </a:pPr>
            <a:endParaRPr/>
          </a:p>
        </p:txBody>
      </p:sp>
      <p:sp>
        <p:nvSpPr>
          <p:cNvPr id="110" name="Shape 110"/>
          <p:cNvSpPr txBox="1"/>
          <p:nvPr/>
        </p:nvSpPr>
        <p:spPr>
          <a:xfrm>
            <a:off x="2378250" y="4713200"/>
            <a:ext cx="8166900" cy="952800"/>
          </a:xfrm>
          <a:prstGeom prst="rect">
            <a:avLst/>
          </a:prstGeom>
          <a:noFill/>
          <a:ln>
            <a:noFill/>
          </a:ln>
        </p:spPr>
        <p:txBody>
          <a:bodyPr wrap="square" lIns="91425" tIns="91425" rIns="91425" bIns="91425" anchor="t" anchorCtr="0">
            <a:noAutofit/>
          </a:bodyPr>
          <a:lstStyle/>
          <a:p>
            <a:pPr lvl="0" rtl="0">
              <a:spcBef>
                <a:spcPts val="2000"/>
              </a:spcBef>
              <a:buNone/>
            </a:pPr>
            <a:r>
              <a:rPr lang="en-US" sz="2000">
                <a:solidFill>
                  <a:srgbClr val="FF0000"/>
                </a:solidFill>
                <a:latin typeface="Verdana"/>
                <a:ea typeface="Verdana"/>
                <a:cs typeface="Verdana"/>
                <a:sym typeface="Verdana"/>
              </a:rPr>
              <a:t>3)</a:t>
            </a:r>
            <a:r>
              <a:rPr lang="en-US" sz="2000">
                <a:solidFill>
                  <a:srgbClr val="006666"/>
                </a:solidFill>
                <a:latin typeface="Verdana"/>
                <a:ea typeface="Verdana"/>
                <a:cs typeface="Verdana"/>
                <a:sym typeface="Verdana"/>
              </a:rPr>
              <a:t> “</a:t>
            </a:r>
            <a:r>
              <a:rPr lang="en-US" sz="2000" b="1" i="1">
                <a:solidFill>
                  <a:srgbClr val="006666"/>
                </a:solidFill>
                <a:latin typeface="Verdana"/>
                <a:ea typeface="Verdana"/>
                <a:cs typeface="Verdana"/>
                <a:sym typeface="Verdana"/>
              </a:rPr>
              <a:t>to create the most compelling car company of the 21</a:t>
            </a:r>
            <a:r>
              <a:rPr lang="en-US" sz="2000" b="1" i="1" baseline="30000">
                <a:solidFill>
                  <a:srgbClr val="006666"/>
                </a:solidFill>
                <a:latin typeface="Verdana"/>
                <a:ea typeface="Verdana"/>
                <a:cs typeface="Verdana"/>
                <a:sym typeface="Verdana"/>
              </a:rPr>
              <a:t>st</a:t>
            </a:r>
            <a:r>
              <a:rPr lang="en-US" sz="2000" b="1" i="1">
                <a:solidFill>
                  <a:srgbClr val="006666"/>
                </a:solidFill>
                <a:latin typeface="Verdana"/>
                <a:ea typeface="Verdana"/>
                <a:cs typeface="Verdana"/>
                <a:sym typeface="Verdana"/>
              </a:rPr>
              <a:t> century by driving the world’s transition to electric vehicles.</a:t>
            </a:r>
            <a:r>
              <a:rPr lang="en-US" sz="2000">
                <a:solidFill>
                  <a:srgbClr val="006666"/>
                </a:solidFill>
                <a:latin typeface="Verdana"/>
                <a:ea typeface="Verdana"/>
                <a:cs typeface="Verdana"/>
                <a:sym typeface="Verdana"/>
              </a:rPr>
              <a:t>” </a:t>
            </a:r>
          </a:p>
          <a:p>
            <a:pPr lvl="0">
              <a:spcBef>
                <a:spcPts val="0"/>
              </a:spcBef>
              <a:buClr>
                <a:schemeClr val="dk1"/>
              </a:buClr>
              <a:buSzPct val="78571"/>
              <a:buFont typeface="Arial"/>
              <a:buNone/>
            </a:pPr>
            <a:endParaRPr>
              <a:solidFill>
                <a:schemeClr val="dk1"/>
              </a:solidFill>
            </a:endParaRPr>
          </a:p>
          <a:p>
            <a:pPr lvl="0">
              <a:spcBef>
                <a:spcPts val="0"/>
              </a:spcBef>
              <a:buNone/>
            </a:pPr>
            <a:endParaRPr/>
          </a:p>
        </p:txBody>
      </p:sp>
      <p:pic>
        <p:nvPicPr>
          <p:cNvPr id="111" name="Shape 111" descr="Google"/>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8270303" y="1474764"/>
            <a:ext cx="2458150" cy="833425"/>
          </a:xfrm>
          <a:prstGeom prst="rect">
            <a:avLst/>
          </a:prstGeom>
          <a:noFill/>
          <a:ln>
            <a:noFill/>
          </a:ln>
        </p:spPr>
      </p:pic>
      <p:pic>
        <p:nvPicPr>
          <p:cNvPr id="112" name="Shape 112" descr="https://s14-eu5.ixquick.com/cgi-bin/serveimage?url=http%3A%2F%2Fpngimg.com%2Fuploads%2Ffacebook_logos%2Ffacebook_logos_PNG19758.png&amp;sp=8920b90b4304c8e7f44d8f862332479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9224234" y="3557593"/>
            <a:ext cx="1617372" cy="1222445"/>
          </a:xfrm>
          <a:prstGeom prst="rect">
            <a:avLst/>
          </a:prstGeom>
          <a:noFill/>
          <a:ln>
            <a:noFill/>
          </a:ln>
        </p:spPr>
      </p:pic>
      <p:pic>
        <p:nvPicPr>
          <p:cNvPr id="113" name="Shape 11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9574424" y="5836150"/>
            <a:ext cx="1153900" cy="14886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2171882" y="0"/>
            <a:ext cx="8762700" cy="1051800"/>
          </a:xfrm>
          <a:prstGeom prst="rect">
            <a:avLst/>
          </a:prstGeom>
          <a:noFill/>
          <a:ln>
            <a:noFill/>
          </a:ln>
        </p:spPr>
        <p:txBody>
          <a:bodyPr wrap="square" lIns="110375" tIns="55175" rIns="110375" bIns="55175" anchor="ctr" anchorCtr="0">
            <a:noAutofit/>
          </a:bodyPr>
          <a:lstStyle/>
          <a:p>
            <a:pPr marL="0" marR="0" lvl="0" indent="-177800" algn="l" rtl="0">
              <a:spcBef>
                <a:spcPts val="0"/>
              </a:spcBef>
              <a:spcAft>
                <a:spcPts val="0"/>
              </a:spcAft>
              <a:buClr>
                <a:srgbClr val="BA0002"/>
              </a:buClr>
              <a:buSzPct val="100000"/>
              <a:buFont typeface="Noto Sans Symbols"/>
              <a:buNone/>
            </a:pPr>
            <a:r>
              <a:rPr lang="en-US" sz="2800" b="1" i="0" u="none" strike="noStrike" cap="none" dirty="0" err="1">
                <a:solidFill>
                  <a:srgbClr val="006666"/>
                </a:solidFill>
                <a:latin typeface="Verdana"/>
                <a:ea typeface="Verdana"/>
                <a:cs typeface="Verdana"/>
                <a:sym typeface="Verdana"/>
              </a:rPr>
              <a:t>Visie</a:t>
            </a:r>
            <a:r>
              <a:rPr lang="en-US" sz="2800" b="1" i="0" u="none" strike="noStrike" cap="none" dirty="0">
                <a:solidFill>
                  <a:srgbClr val="006666"/>
                </a:solidFill>
                <a:latin typeface="Verdana"/>
                <a:ea typeface="Verdana"/>
                <a:cs typeface="Verdana"/>
                <a:sym typeface="Verdana"/>
              </a:rPr>
              <a:t>: “</a:t>
            </a:r>
            <a:r>
              <a:rPr lang="en-US" sz="2800" b="1" i="0" u="none" strike="noStrike" cap="none" dirty="0" err="1">
                <a:solidFill>
                  <a:srgbClr val="006666"/>
                </a:solidFill>
                <a:latin typeface="Verdana"/>
                <a:ea typeface="Verdana"/>
                <a:cs typeface="Verdana"/>
                <a:sym typeface="Verdana"/>
              </a:rPr>
              <a:t>zet</a:t>
            </a:r>
            <a:r>
              <a:rPr lang="en-US" sz="2800" b="1" i="0" u="none" strike="noStrike" cap="none" dirty="0">
                <a:solidFill>
                  <a:srgbClr val="006666"/>
                </a:solidFill>
                <a:latin typeface="Verdana"/>
                <a:ea typeface="Verdana"/>
                <a:cs typeface="Verdana"/>
                <a:sym typeface="Verdana"/>
              </a:rPr>
              <a:t> </a:t>
            </a:r>
            <a:r>
              <a:rPr lang="en-US" sz="2800" b="1" i="0" u="none" strike="noStrike" cap="none" dirty="0" err="1">
                <a:solidFill>
                  <a:srgbClr val="006666"/>
                </a:solidFill>
                <a:latin typeface="Verdana"/>
                <a:ea typeface="Verdana"/>
                <a:cs typeface="Verdana"/>
                <a:sym typeface="Verdana"/>
              </a:rPr>
              <a:t>Missie</a:t>
            </a:r>
            <a:r>
              <a:rPr lang="en-US" sz="2800" b="1" i="0" u="none" strike="noStrike" cap="none" dirty="0">
                <a:solidFill>
                  <a:srgbClr val="006666"/>
                </a:solidFill>
                <a:latin typeface="Verdana"/>
                <a:ea typeface="Verdana"/>
                <a:cs typeface="Verdana"/>
                <a:sym typeface="Verdana"/>
              </a:rPr>
              <a:t> om in </a:t>
            </a:r>
            <a:r>
              <a:rPr lang="en-US" sz="2800" b="1" i="0" u="none" strike="noStrike" cap="none" dirty="0" err="1">
                <a:solidFill>
                  <a:srgbClr val="006666"/>
                </a:solidFill>
                <a:latin typeface="Verdana"/>
                <a:ea typeface="Verdana"/>
                <a:cs typeface="Verdana"/>
                <a:sym typeface="Verdana"/>
              </a:rPr>
              <a:t>Actie</a:t>
            </a:r>
            <a:r>
              <a:rPr lang="en-US" sz="2800" b="1" i="0" u="none" strike="noStrike" cap="none" dirty="0">
                <a:solidFill>
                  <a:srgbClr val="006666"/>
                </a:solidFill>
                <a:latin typeface="Verdana"/>
                <a:ea typeface="Verdana"/>
                <a:cs typeface="Verdana"/>
                <a:sym typeface="Verdana"/>
              </a:rPr>
              <a:t>”</a:t>
            </a:r>
          </a:p>
        </p:txBody>
      </p:sp>
      <p:sp>
        <p:nvSpPr>
          <p:cNvPr id="120" name="Shape 120"/>
          <p:cNvSpPr txBox="1">
            <a:spLocks noGrp="1"/>
          </p:cNvSpPr>
          <p:nvPr>
            <p:ph type="sldNum" idx="12"/>
          </p:nvPr>
        </p:nvSpPr>
        <p:spPr>
          <a:xfrm>
            <a:off x="10287000" y="7099300"/>
            <a:ext cx="441325" cy="247650"/>
          </a:xfrm>
          <a:prstGeom prst="rect">
            <a:avLst/>
          </a:prstGeom>
          <a:noFill/>
          <a:ln>
            <a:noFill/>
          </a:ln>
        </p:spPr>
        <p:txBody>
          <a:bodyPr wrap="square" lIns="101225" tIns="50600" rIns="101225" bIns="50600" anchor="t" anchorCtr="0">
            <a:noAutofit/>
          </a:bodyPr>
          <a:lstStyle/>
          <a:p>
            <a:pPr marL="0" marR="0" lvl="0" indent="0" algn="r" rtl="0">
              <a:spcBef>
                <a:spcPts val="0"/>
              </a:spcBef>
              <a:spcAft>
                <a:spcPts val="0"/>
              </a:spcAft>
              <a:buSzPct val="25000"/>
              <a:buNone/>
            </a:pPr>
            <a:fld id="{00000000-1234-1234-1234-123412341234}" type="slidenum">
              <a:rPr lang="en-US" sz="700" b="0">
                <a:solidFill>
                  <a:schemeClr val="dk1"/>
                </a:solidFill>
                <a:latin typeface="Helvetica Neue"/>
                <a:ea typeface="Helvetica Neue"/>
                <a:cs typeface="Helvetica Neue"/>
                <a:sym typeface="Helvetica Neue"/>
              </a:rPr>
              <a:t>12</a:t>
            </a:fld>
            <a:endParaRPr lang="en-US" sz="700" b="0">
              <a:solidFill>
                <a:schemeClr val="dk1"/>
              </a:solidFill>
              <a:latin typeface="Helvetica Neue"/>
              <a:ea typeface="Helvetica Neue"/>
              <a:cs typeface="Helvetica Neue"/>
              <a:sym typeface="Helvetica Neue"/>
            </a:endParaRPr>
          </a:p>
        </p:txBody>
      </p:sp>
      <p:sp>
        <p:nvSpPr>
          <p:cNvPr id="121" name="Shape 121"/>
          <p:cNvSpPr txBox="1"/>
          <p:nvPr/>
        </p:nvSpPr>
        <p:spPr>
          <a:xfrm>
            <a:off x="2378258" y="1035596"/>
            <a:ext cx="8350068" cy="5667486"/>
          </a:xfrm>
          <a:prstGeom prst="rect">
            <a:avLst/>
          </a:prstGeom>
          <a:noFill/>
          <a:ln>
            <a:noFill/>
          </a:ln>
        </p:spPr>
        <p:txBody>
          <a:bodyPr wrap="square" lIns="110375" tIns="55175" rIns="110375" bIns="55175" anchor="t" anchorCtr="0">
            <a:noAutofit/>
          </a:bodyPr>
          <a:lstStyle/>
          <a:p>
            <a:pPr marL="0" marR="0" lvl="0" indent="-127000" algn="l" rtl="0">
              <a:spcBef>
                <a:spcPts val="0"/>
              </a:spcBef>
              <a:spcAft>
                <a:spcPts val="0"/>
              </a:spcAft>
              <a:buClr>
                <a:srgbClr val="BA0002"/>
              </a:buClr>
              <a:buSzPct val="100000"/>
              <a:buFont typeface="Noto Sans Symbols"/>
              <a:buNone/>
            </a:pPr>
            <a:r>
              <a:rPr lang="en-US" sz="2000" dirty="0" err="1">
                <a:solidFill>
                  <a:srgbClr val="006666"/>
                </a:solidFill>
                <a:latin typeface="Verdana"/>
                <a:ea typeface="Verdana"/>
                <a:cs typeface="Verdana"/>
                <a:sym typeface="Verdana"/>
              </a:rPr>
              <a:t>Hiervoor</a:t>
            </a:r>
            <a:r>
              <a:rPr lang="en-US" sz="2000" dirty="0">
                <a:solidFill>
                  <a:srgbClr val="006666"/>
                </a:solidFill>
                <a:latin typeface="Verdana"/>
                <a:ea typeface="Verdana"/>
                <a:cs typeface="Verdana"/>
                <a:sym typeface="Verdana"/>
              </a:rPr>
              <a:t> zag je </a:t>
            </a:r>
            <a:r>
              <a:rPr lang="en-US" sz="2000" dirty="0" err="1">
                <a:solidFill>
                  <a:srgbClr val="006666"/>
                </a:solidFill>
                <a:latin typeface="Verdana"/>
                <a:ea typeface="Verdana"/>
                <a:cs typeface="Verdana"/>
                <a:sym typeface="Verdana"/>
              </a:rPr>
              <a:t>drie</a:t>
            </a:r>
            <a:r>
              <a:rPr lang="en-US" sz="2000" dirty="0">
                <a:solidFill>
                  <a:srgbClr val="006666"/>
                </a:solidFill>
                <a:latin typeface="Verdana"/>
                <a:ea typeface="Verdana"/>
                <a:cs typeface="Verdana"/>
                <a:sym typeface="Verdana"/>
              </a:rPr>
              <a:t> </a:t>
            </a:r>
            <a:r>
              <a:rPr lang="en-US" sz="2000" dirty="0" err="1">
                <a:solidFill>
                  <a:srgbClr val="006666"/>
                </a:solidFill>
                <a:latin typeface="Verdana"/>
                <a:ea typeface="Verdana"/>
                <a:cs typeface="Verdana"/>
                <a:sym typeface="Verdana"/>
              </a:rPr>
              <a:t>voorbeelden</a:t>
            </a:r>
            <a:r>
              <a:rPr lang="en-US" sz="2000" dirty="0">
                <a:solidFill>
                  <a:srgbClr val="006666"/>
                </a:solidFill>
                <a:latin typeface="Verdana"/>
                <a:ea typeface="Verdana"/>
                <a:cs typeface="Verdana"/>
                <a:sym typeface="Verdana"/>
              </a:rPr>
              <a:t> van </a:t>
            </a:r>
            <a:r>
              <a:rPr lang="en-US" sz="2000" dirty="0" err="1">
                <a:solidFill>
                  <a:srgbClr val="006666"/>
                </a:solidFill>
                <a:latin typeface="Verdana"/>
                <a:ea typeface="Verdana"/>
                <a:cs typeface="Verdana"/>
                <a:sym typeface="Verdana"/>
              </a:rPr>
              <a:t>een</a:t>
            </a:r>
            <a:r>
              <a:rPr lang="en-US" sz="2000" dirty="0">
                <a:solidFill>
                  <a:srgbClr val="006666"/>
                </a:solidFill>
                <a:latin typeface="Verdana"/>
                <a:ea typeface="Verdana"/>
                <a:cs typeface="Verdana"/>
                <a:sym typeface="Verdana"/>
              </a:rPr>
              <a:t> </a:t>
            </a:r>
            <a:r>
              <a:rPr lang="en-US" sz="2000" dirty="0" err="1">
                <a:solidFill>
                  <a:srgbClr val="006666"/>
                </a:solidFill>
                <a:latin typeface="Verdana"/>
                <a:ea typeface="Verdana"/>
                <a:cs typeface="Verdana"/>
                <a:sym typeface="Verdana"/>
              </a:rPr>
              <a:t>visie</a:t>
            </a:r>
            <a:endParaRPr lang="en-US" sz="2000" dirty="0">
              <a:solidFill>
                <a:srgbClr val="006666"/>
              </a:solidFill>
              <a:latin typeface="Verdana"/>
              <a:ea typeface="Verdana"/>
              <a:cs typeface="Verdana"/>
              <a:sym typeface="Verdana"/>
            </a:endParaRPr>
          </a:p>
          <a:p>
            <a:pPr marL="0" marR="0" lvl="0" indent="-127000" algn="l" rtl="0">
              <a:spcBef>
                <a:spcPts val="0"/>
              </a:spcBef>
              <a:spcAft>
                <a:spcPts val="0"/>
              </a:spcAft>
              <a:buClr>
                <a:srgbClr val="BA0002"/>
              </a:buClr>
              <a:buSzPct val="100000"/>
              <a:buFont typeface="Noto Sans Symbols"/>
              <a:buNone/>
            </a:pPr>
            <a:endParaRPr sz="2000" dirty="0">
              <a:solidFill>
                <a:srgbClr val="006666"/>
              </a:solidFill>
              <a:latin typeface="Verdana"/>
              <a:ea typeface="Verdana"/>
              <a:cs typeface="Verdana"/>
              <a:sym typeface="Verdana"/>
            </a:endParaRPr>
          </a:p>
          <a:p>
            <a:pPr marL="0" marR="0" lvl="0" indent="-127000" algn="l" rtl="0">
              <a:spcBef>
                <a:spcPts val="0"/>
              </a:spcBef>
              <a:spcAft>
                <a:spcPts val="0"/>
              </a:spcAft>
              <a:buClr>
                <a:srgbClr val="BA0002"/>
              </a:buClr>
              <a:buSzPct val="100000"/>
              <a:buFont typeface="Noto Sans Symbols"/>
              <a:buNone/>
            </a:pPr>
            <a:r>
              <a:rPr lang="en-US" sz="2000" b="0" dirty="0">
                <a:solidFill>
                  <a:srgbClr val="006666"/>
                </a:solidFill>
                <a:latin typeface="Verdana"/>
                <a:ea typeface="Verdana"/>
                <a:cs typeface="Verdana"/>
                <a:sym typeface="Verdana"/>
              </a:rPr>
              <a:t>Wat is </a:t>
            </a:r>
            <a:r>
              <a:rPr lang="en-US" sz="2000" b="0" dirty="0" err="1">
                <a:solidFill>
                  <a:srgbClr val="006666"/>
                </a:solidFill>
                <a:latin typeface="Verdana"/>
                <a:ea typeface="Verdana"/>
                <a:cs typeface="Verdana"/>
                <a:sym typeface="Verdana"/>
              </a:rPr>
              <a:t>een</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visie</a:t>
            </a:r>
            <a:r>
              <a:rPr lang="en-US" sz="2000" b="0" dirty="0">
                <a:solidFill>
                  <a:srgbClr val="006666"/>
                </a:solidFill>
                <a:latin typeface="Verdana"/>
                <a:ea typeface="Verdana"/>
                <a:cs typeface="Verdana"/>
                <a:sym typeface="Verdana"/>
              </a:rPr>
              <a:t> in </a:t>
            </a:r>
            <a:r>
              <a:rPr lang="en-US" sz="2000" b="0" dirty="0" err="1">
                <a:solidFill>
                  <a:srgbClr val="006666"/>
                </a:solidFill>
                <a:latin typeface="Verdana"/>
                <a:ea typeface="Verdana"/>
                <a:cs typeface="Verdana"/>
                <a:sym typeface="Verdana"/>
              </a:rPr>
              <a:t>dit</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verband</a:t>
            </a:r>
            <a:r>
              <a:rPr lang="en-US" sz="2000" b="0" dirty="0">
                <a:solidFill>
                  <a:srgbClr val="006666"/>
                </a:solidFill>
                <a:latin typeface="Verdana"/>
                <a:ea typeface="Verdana"/>
                <a:cs typeface="Verdana"/>
                <a:sym typeface="Verdana"/>
              </a:rPr>
              <a:t>?</a:t>
            </a:r>
          </a:p>
          <a:p>
            <a:pPr marL="457200" marR="0" lvl="0" indent="-457200" algn="l" rtl="0">
              <a:spcBef>
                <a:spcPts val="2000"/>
              </a:spcBef>
              <a:spcAft>
                <a:spcPts val="0"/>
              </a:spcAft>
              <a:buClr>
                <a:srgbClr val="BA0002"/>
              </a:buClr>
              <a:buSzPct val="100000"/>
              <a:buFont typeface="Verdana"/>
              <a:buAutoNum type="arabicPeriod"/>
            </a:pPr>
            <a:r>
              <a:rPr lang="en-US" sz="2000" b="0" dirty="0">
                <a:solidFill>
                  <a:srgbClr val="006666"/>
                </a:solidFill>
                <a:latin typeface="Verdana"/>
                <a:ea typeface="Verdana"/>
                <a:cs typeface="Verdana"/>
                <a:sym typeface="Verdana"/>
              </a:rPr>
              <a:t>“</a:t>
            </a:r>
            <a:r>
              <a:rPr lang="en-US" sz="2000" b="0" dirty="0" err="1">
                <a:solidFill>
                  <a:srgbClr val="006666"/>
                </a:solidFill>
                <a:latin typeface="Verdana"/>
                <a:ea typeface="Verdana"/>
                <a:cs typeface="Verdana"/>
                <a:sym typeface="Verdana"/>
              </a:rPr>
              <a:t>Toekomstdroom</a:t>
            </a:r>
            <a:r>
              <a:rPr lang="en-US" sz="2000" b="0" dirty="0">
                <a:solidFill>
                  <a:srgbClr val="006666"/>
                </a:solidFill>
                <a:latin typeface="Verdana"/>
                <a:ea typeface="Verdana"/>
                <a:cs typeface="Verdana"/>
                <a:sym typeface="Verdana"/>
              </a:rPr>
              <a:t> met </a:t>
            </a:r>
            <a:r>
              <a:rPr lang="en-US" sz="2000" b="0" dirty="0" err="1">
                <a:solidFill>
                  <a:srgbClr val="006666"/>
                </a:solidFill>
                <a:latin typeface="Verdana"/>
                <a:ea typeface="Verdana"/>
                <a:cs typeface="Verdana"/>
                <a:sym typeface="Verdana"/>
              </a:rPr>
              <a:t>actiepunten</a:t>
            </a:r>
            <a:r>
              <a:rPr lang="en-US" sz="2000" b="0" dirty="0">
                <a:solidFill>
                  <a:srgbClr val="006666"/>
                </a:solidFill>
                <a:latin typeface="Verdana"/>
                <a:ea typeface="Verdana"/>
                <a:cs typeface="Verdana"/>
                <a:sym typeface="Verdana"/>
              </a:rPr>
              <a:t>”</a:t>
            </a:r>
          </a:p>
          <a:p>
            <a:pPr marL="457200" marR="0" lvl="0" indent="-457200" algn="l" rtl="0">
              <a:spcBef>
                <a:spcPts val="2000"/>
              </a:spcBef>
              <a:spcAft>
                <a:spcPts val="0"/>
              </a:spcAft>
              <a:buClr>
                <a:srgbClr val="BA0002"/>
              </a:buClr>
              <a:buSzPct val="100000"/>
              <a:buFont typeface="Verdana"/>
              <a:buAutoNum type="arabicPeriod"/>
            </a:pPr>
            <a:r>
              <a:rPr lang="en-US" sz="2000" b="0" dirty="0">
                <a:solidFill>
                  <a:srgbClr val="006666"/>
                </a:solidFill>
                <a:latin typeface="Verdana"/>
                <a:ea typeface="Verdana"/>
                <a:cs typeface="Verdana"/>
                <a:sym typeface="Verdana"/>
              </a:rPr>
              <a:t>“</a:t>
            </a:r>
            <a:r>
              <a:rPr lang="en-US" sz="2000" b="0" dirty="0" err="1">
                <a:solidFill>
                  <a:srgbClr val="006666"/>
                </a:solidFill>
                <a:latin typeface="Verdana"/>
                <a:ea typeface="Verdana"/>
                <a:cs typeface="Verdana"/>
                <a:sym typeface="Verdana"/>
              </a:rPr>
              <a:t>Waar</a:t>
            </a:r>
            <a:r>
              <a:rPr lang="en-US" sz="2000" b="0" dirty="0">
                <a:solidFill>
                  <a:srgbClr val="006666"/>
                </a:solidFill>
                <a:latin typeface="Verdana"/>
                <a:ea typeface="Verdana"/>
                <a:cs typeface="Verdana"/>
                <a:sym typeface="Verdana"/>
              </a:rPr>
              <a:t> je </a:t>
            </a:r>
            <a:r>
              <a:rPr lang="en-US" sz="2000" b="0" dirty="0" err="1">
                <a:solidFill>
                  <a:srgbClr val="006666"/>
                </a:solidFill>
                <a:latin typeface="Verdana"/>
                <a:ea typeface="Verdana"/>
                <a:cs typeface="Verdana"/>
                <a:sym typeface="Verdana"/>
              </a:rPr>
              <a:t>voor</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gaat</a:t>
            </a:r>
            <a:r>
              <a:rPr lang="en-US" sz="2000" b="0" dirty="0">
                <a:solidFill>
                  <a:srgbClr val="006666"/>
                </a:solidFill>
                <a:latin typeface="Verdana"/>
                <a:ea typeface="Verdana"/>
                <a:cs typeface="Verdana"/>
                <a:sym typeface="Verdana"/>
              </a:rPr>
              <a:t>”</a:t>
            </a:r>
          </a:p>
          <a:p>
            <a:pPr marL="457200" marR="0" lvl="0" indent="-457200" algn="l" rtl="0">
              <a:spcBef>
                <a:spcPts val="2000"/>
              </a:spcBef>
              <a:spcAft>
                <a:spcPts val="0"/>
              </a:spcAft>
              <a:buClr>
                <a:srgbClr val="BA0002"/>
              </a:buClr>
              <a:buSzPct val="100000"/>
              <a:buFont typeface="Verdana"/>
              <a:buAutoNum type="arabicPeriod"/>
            </a:pPr>
            <a:r>
              <a:rPr lang="en-US" sz="2000" b="0" dirty="0">
                <a:solidFill>
                  <a:srgbClr val="006666"/>
                </a:solidFill>
                <a:latin typeface="Verdana"/>
                <a:ea typeface="Verdana"/>
                <a:cs typeface="Verdana"/>
                <a:sym typeface="Verdana"/>
              </a:rPr>
              <a:t>Concrete </a:t>
            </a:r>
            <a:r>
              <a:rPr lang="en-US" sz="2000" b="0" dirty="0" err="1">
                <a:solidFill>
                  <a:srgbClr val="006666"/>
                </a:solidFill>
                <a:latin typeface="Verdana"/>
                <a:ea typeface="Verdana"/>
                <a:cs typeface="Verdana"/>
                <a:sym typeface="Verdana"/>
              </a:rPr>
              <a:t>actie</a:t>
            </a:r>
            <a:r>
              <a:rPr lang="en-US" sz="2000" b="0" dirty="0">
                <a:solidFill>
                  <a:srgbClr val="006666"/>
                </a:solidFill>
                <a:latin typeface="Verdana"/>
                <a:ea typeface="Verdana"/>
                <a:cs typeface="Verdana"/>
                <a:sym typeface="Verdana"/>
              </a:rPr>
              <a:t> om </a:t>
            </a:r>
            <a:r>
              <a:rPr lang="en-US" sz="2000" b="0" dirty="0" err="1">
                <a:solidFill>
                  <a:srgbClr val="006666"/>
                </a:solidFill>
                <a:latin typeface="Verdana"/>
                <a:ea typeface="Verdana"/>
                <a:cs typeface="Verdana"/>
                <a:sym typeface="Verdana"/>
              </a:rPr>
              <a:t>Missie</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te</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vervullen</a:t>
            </a:r>
            <a:endParaRPr lang="en-US" sz="2000" b="0" dirty="0">
              <a:solidFill>
                <a:srgbClr val="006666"/>
              </a:solidFill>
              <a:latin typeface="Verdana"/>
              <a:ea typeface="Verdana"/>
              <a:cs typeface="Verdana"/>
              <a:sym typeface="Verdana"/>
            </a:endParaRPr>
          </a:p>
          <a:p>
            <a:pPr marL="457200" marR="0" lvl="0" indent="-457200" algn="l" rtl="0">
              <a:spcBef>
                <a:spcPts val="2000"/>
              </a:spcBef>
              <a:spcAft>
                <a:spcPts val="0"/>
              </a:spcAft>
              <a:buClr>
                <a:srgbClr val="BA0002"/>
              </a:buClr>
              <a:buSzPct val="100000"/>
              <a:buFont typeface="Verdana"/>
              <a:buNone/>
            </a:pPr>
            <a:endParaRPr sz="2000" b="0" dirty="0">
              <a:solidFill>
                <a:srgbClr val="006666"/>
              </a:solidFill>
              <a:latin typeface="Verdana"/>
              <a:ea typeface="Verdana"/>
              <a:cs typeface="Verdana"/>
              <a:sym typeface="Verdana"/>
            </a:endParaRPr>
          </a:p>
          <a:p>
            <a:pPr marL="457200" marR="0" lvl="0" indent="-457200" algn="l" rtl="0">
              <a:spcBef>
                <a:spcPts val="2000"/>
              </a:spcBef>
              <a:spcAft>
                <a:spcPts val="0"/>
              </a:spcAft>
              <a:buClr>
                <a:srgbClr val="BA0002"/>
              </a:buClr>
              <a:buSzPct val="100000"/>
              <a:buFont typeface="Verdana"/>
              <a:buNone/>
            </a:pPr>
            <a:endParaRPr sz="2000" b="0" dirty="0">
              <a:solidFill>
                <a:srgbClr val="006666"/>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2171882" y="0"/>
            <a:ext cx="8762700" cy="1051800"/>
          </a:xfrm>
          <a:prstGeom prst="rect">
            <a:avLst/>
          </a:prstGeom>
          <a:noFill/>
          <a:ln>
            <a:noFill/>
          </a:ln>
        </p:spPr>
        <p:txBody>
          <a:bodyPr wrap="square" lIns="110375" tIns="55175" rIns="110375" bIns="55175" anchor="ctr" anchorCtr="0">
            <a:noAutofit/>
          </a:bodyPr>
          <a:lstStyle/>
          <a:p>
            <a:pPr marL="0" marR="0" lvl="0" indent="-177800" algn="l" rtl="0">
              <a:spcBef>
                <a:spcPts val="0"/>
              </a:spcBef>
              <a:spcAft>
                <a:spcPts val="0"/>
              </a:spcAft>
              <a:buClr>
                <a:srgbClr val="BA0002"/>
              </a:buClr>
              <a:buSzPct val="100000"/>
              <a:buFont typeface="Noto Sans Symbols"/>
              <a:buNone/>
            </a:pPr>
            <a:r>
              <a:rPr lang="en-US" sz="2800" b="1"/>
              <a:t>“As je niet schiet ken je niet scoren” (JC)</a:t>
            </a:r>
          </a:p>
        </p:txBody>
      </p:sp>
      <p:sp>
        <p:nvSpPr>
          <p:cNvPr id="128" name="Shape 128"/>
          <p:cNvSpPr txBox="1">
            <a:spLocks noGrp="1"/>
          </p:cNvSpPr>
          <p:nvPr>
            <p:ph type="sldNum" idx="12"/>
          </p:nvPr>
        </p:nvSpPr>
        <p:spPr>
          <a:xfrm>
            <a:off x="10287000" y="7099300"/>
            <a:ext cx="441300" cy="247500"/>
          </a:xfrm>
          <a:prstGeom prst="rect">
            <a:avLst/>
          </a:prstGeom>
          <a:noFill/>
          <a:ln>
            <a:noFill/>
          </a:ln>
        </p:spPr>
        <p:txBody>
          <a:bodyPr wrap="square" lIns="101225" tIns="50600" rIns="101225" bIns="50600" anchor="t" anchorCtr="0">
            <a:noAutofit/>
          </a:bodyPr>
          <a:lstStyle/>
          <a:p>
            <a:pPr marL="0" marR="0" lvl="0" indent="0" algn="r" rtl="0">
              <a:spcBef>
                <a:spcPts val="0"/>
              </a:spcBef>
              <a:spcAft>
                <a:spcPts val="0"/>
              </a:spcAft>
              <a:buSzPct val="25000"/>
              <a:buNone/>
            </a:pPr>
            <a:fld id="{00000000-1234-1234-1234-123412341234}" type="slidenum">
              <a:rPr lang="en-US" sz="700" b="0">
                <a:solidFill>
                  <a:schemeClr val="dk1"/>
                </a:solidFill>
                <a:latin typeface="Helvetica Neue"/>
                <a:ea typeface="Helvetica Neue"/>
                <a:cs typeface="Helvetica Neue"/>
                <a:sym typeface="Helvetica Neue"/>
              </a:rPr>
              <a:t>13</a:t>
            </a:fld>
            <a:endParaRPr lang="en-US" sz="700" b="0">
              <a:solidFill>
                <a:schemeClr val="dk1"/>
              </a:solidFill>
              <a:latin typeface="Helvetica Neue"/>
              <a:ea typeface="Helvetica Neue"/>
              <a:cs typeface="Helvetica Neue"/>
              <a:sym typeface="Helvetica Neue"/>
            </a:endParaRPr>
          </a:p>
        </p:txBody>
      </p:sp>
      <p:sp>
        <p:nvSpPr>
          <p:cNvPr id="129" name="Shape 129"/>
          <p:cNvSpPr txBox="1"/>
          <p:nvPr/>
        </p:nvSpPr>
        <p:spPr>
          <a:xfrm>
            <a:off x="2284000" y="1051797"/>
            <a:ext cx="8350200" cy="1348800"/>
          </a:xfrm>
          <a:prstGeom prst="rect">
            <a:avLst/>
          </a:prstGeom>
          <a:noFill/>
          <a:ln>
            <a:noFill/>
          </a:ln>
        </p:spPr>
        <p:txBody>
          <a:bodyPr wrap="square" lIns="110375" tIns="55175" rIns="110375" bIns="55175" anchor="t" anchorCtr="0">
            <a:noAutofit/>
          </a:bodyPr>
          <a:lstStyle/>
          <a:p>
            <a:pPr marL="0" marR="0" lvl="0" indent="-127000" algn="l" rtl="0">
              <a:spcBef>
                <a:spcPts val="2000"/>
              </a:spcBef>
              <a:spcAft>
                <a:spcPts val="0"/>
              </a:spcAft>
              <a:buClr>
                <a:srgbClr val="BA0002"/>
              </a:buClr>
              <a:buSzPct val="100000"/>
              <a:buFont typeface="Verdana"/>
              <a:buNone/>
            </a:pPr>
            <a:endParaRPr sz="2000">
              <a:solidFill>
                <a:srgbClr val="006666"/>
              </a:solidFill>
              <a:latin typeface="Verdana"/>
              <a:ea typeface="Verdana"/>
              <a:cs typeface="Verdana"/>
              <a:sym typeface="Verdana"/>
            </a:endParaRPr>
          </a:p>
          <a:p>
            <a:pPr marL="0" marR="0" lvl="0" indent="-127000" algn="l" rtl="0">
              <a:spcBef>
                <a:spcPts val="2000"/>
              </a:spcBef>
              <a:spcAft>
                <a:spcPts val="0"/>
              </a:spcAft>
              <a:buClr>
                <a:srgbClr val="BA0002"/>
              </a:buClr>
              <a:buSzPct val="100000"/>
              <a:buFont typeface="Verdana"/>
              <a:buNone/>
            </a:pPr>
            <a:r>
              <a:rPr lang="en-US" sz="2000" b="1">
                <a:solidFill>
                  <a:srgbClr val="006666"/>
                </a:solidFill>
                <a:latin typeface="Verdana"/>
                <a:ea typeface="Verdana"/>
                <a:cs typeface="Verdana"/>
                <a:sym typeface="Verdana"/>
              </a:rPr>
              <a:t>Wat moet je beslist weten voordat je kan schieten?</a:t>
            </a:r>
          </a:p>
          <a:p>
            <a:pPr marL="0" marR="0" lvl="0" indent="-127000" algn="l" rtl="0">
              <a:spcBef>
                <a:spcPts val="2000"/>
              </a:spcBef>
              <a:spcAft>
                <a:spcPts val="0"/>
              </a:spcAft>
              <a:buClr>
                <a:srgbClr val="BA0002"/>
              </a:buClr>
              <a:buSzPct val="100000"/>
              <a:buFont typeface="Verdana"/>
              <a:buNone/>
            </a:pPr>
            <a:endParaRPr sz="2000">
              <a:solidFill>
                <a:srgbClr val="006666"/>
              </a:solidFill>
              <a:latin typeface="Verdana"/>
              <a:ea typeface="Verdana"/>
              <a:cs typeface="Verdana"/>
              <a:sym typeface="Verdana"/>
            </a:endParaRPr>
          </a:p>
          <a:p>
            <a:pPr marL="0" marR="0" lvl="0" indent="-127000" algn="l" rtl="0">
              <a:spcBef>
                <a:spcPts val="2000"/>
              </a:spcBef>
              <a:spcAft>
                <a:spcPts val="0"/>
              </a:spcAft>
              <a:buClr>
                <a:srgbClr val="BA0002"/>
              </a:buClr>
              <a:buSzPct val="100000"/>
              <a:buFont typeface="Verdana"/>
              <a:buNone/>
            </a:pPr>
            <a:r>
              <a:rPr lang="en-US" sz="2000">
                <a:solidFill>
                  <a:srgbClr val="006666"/>
                </a:solidFill>
                <a:latin typeface="Verdana"/>
                <a:ea typeface="Verdana"/>
                <a:cs typeface="Verdana"/>
                <a:sym typeface="Verdana"/>
              </a:rPr>
              <a:t>							</a:t>
            </a:r>
          </a:p>
        </p:txBody>
      </p:sp>
      <p:pic>
        <p:nvPicPr>
          <p:cNvPr id="130" name="Shape 1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487074" y="4184525"/>
            <a:ext cx="2863876" cy="1593050"/>
          </a:xfrm>
          <a:prstGeom prst="rect">
            <a:avLst/>
          </a:prstGeom>
          <a:noFill/>
          <a:ln>
            <a:noFill/>
          </a:ln>
        </p:spPr>
      </p:pic>
      <p:pic>
        <p:nvPicPr>
          <p:cNvPr id="131" name="Shape 1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692376" y="2637330"/>
            <a:ext cx="2090725" cy="1348847"/>
          </a:xfrm>
          <a:prstGeom prst="rect">
            <a:avLst/>
          </a:prstGeom>
          <a:noFill/>
          <a:ln>
            <a:noFill/>
          </a:ln>
        </p:spPr>
      </p:pic>
      <p:pic>
        <p:nvPicPr>
          <p:cNvPr id="132" name="Shape 1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712250" y="5605150"/>
            <a:ext cx="2249044" cy="1193399"/>
          </a:xfrm>
          <a:prstGeom prst="rect">
            <a:avLst/>
          </a:prstGeom>
          <a:noFill/>
          <a:ln>
            <a:noFill/>
          </a:ln>
        </p:spPr>
      </p:pic>
      <p:sp>
        <p:nvSpPr>
          <p:cNvPr id="133" name="Shape 133"/>
          <p:cNvSpPr txBox="1"/>
          <p:nvPr/>
        </p:nvSpPr>
        <p:spPr>
          <a:xfrm>
            <a:off x="5288575" y="2735625"/>
            <a:ext cx="5061600" cy="952800"/>
          </a:xfrm>
          <a:prstGeom prst="rect">
            <a:avLst/>
          </a:prstGeom>
          <a:noFill/>
          <a:ln>
            <a:noFill/>
          </a:ln>
        </p:spPr>
        <p:txBody>
          <a:bodyPr wrap="square" lIns="91425" tIns="91425" rIns="91425" bIns="91425" anchor="t" anchorCtr="0">
            <a:noAutofit/>
          </a:bodyPr>
          <a:lstStyle/>
          <a:p>
            <a:pPr lvl="0" rtl="0">
              <a:spcBef>
                <a:spcPts val="2000"/>
              </a:spcBef>
              <a:buClr>
                <a:srgbClr val="BA0002"/>
              </a:buClr>
              <a:buSzPct val="100000"/>
              <a:buFont typeface="Verdana"/>
              <a:buNone/>
            </a:pPr>
            <a:r>
              <a:rPr lang="en-US" sz="2000" b="1">
                <a:solidFill>
                  <a:srgbClr val="006666"/>
                </a:solidFill>
                <a:latin typeface="Verdana"/>
                <a:ea typeface="Verdana"/>
                <a:cs typeface="Verdana"/>
                <a:sym typeface="Verdana"/>
              </a:rPr>
              <a:t>Waar/wat is het doel?</a:t>
            </a:r>
          </a:p>
          <a:p>
            <a:pPr marL="457200" lvl="0" indent="-457200" rtl="0">
              <a:spcBef>
                <a:spcPts val="2000"/>
              </a:spcBef>
              <a:buClr>
                <a:srgbClr val="BA0002"/>
              </a:buClr>
              <a:buSzPct val="100000"/>
              <a:buFont typeface="Verdana"/>
              <a:buNone/>
            </a:pPr>
            <a:endParaRPr sz="2000" b="1">
              <a:solidFill>
                <a:srgbClr val="006666"/>
              </a:solidFill>
              <a:latin typeface="Verdana"/>
              <a:ea typeface="Verdana"/>
              <a:cs typeface="Verdana"/>
              <a:sym typeface="Verdana"/>
            </a:endParaRPr>
          </a:p>
          <a:p>
            <a:pPr lvl="0">
              <a:spcBef>
                <a:spcPts val="0"/>
              </a:spcBef>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2171882" y="0"/>
            <a:ext cx="8762700" cy="1051800"/>
          </a:xfrm>
          <a:prstGeom prst="rect">
            <a:avLst/>
          </a:prstGeom>
          <a:noFill/>
          <a:ln>
            <a:noFill/>
          </a:ln>
        </p:spPr>
        <p:txBody>
          <a:bodyPr wrap="square" lIns="110375" tIns="55175" rIns="110375" bIns="55175" anchor="ctr" anchorCtr="0">
            <a:noAutofit/>
          </a:bodyPr>
          <a:lstStyle/>
          <a:p>
            <a:pPr marL="0" marR="0" lvl="0" indent="-177800" algn="l" rtl="0">
              <a:spcBef>
                <a:spcPts val="0"/>
              </a:spcBef>
              <a:spcAft>
                <a:spcPts val="0"/>
              </a:spcAft>
              <a:buClr>
                <a:srgbClr val="BA0002"/>
              </a:buClr>
              <a:buSzPct val="100000"/>
              <a:buFont typeface="Noto Sans Symbols"/>
              <a:buNone/>
            </a:pPr>
            <a:r>
              <a:rPr lang="en-US" sz="2800" b="1"/>
              <a:t>Wat is jullie doel als ondernemers in IT?</a:t>
            </a:r>
          </a:p>
        </p:txBody>
      </p:sp>
      <p:sp>
        <p:nvSpPr>
          <p:cNvPr id="140" name="Shape 140"/>
          <p:cNvSpPr txBox="1">
            <a:spLocks noGrp="1"/>
          </p:cNvSpPr>
          <p:nvPr>
            <p:ph type="sldNum" idx="12"/>
          </p:nvPr>
        </p:nvSpPr>
        <p:spPr>
          <a:xfrm>
            <a:off x="10287000" y="7099300"/>
            <a:ext cx="441300" cy="247500"/>
          </a:xfrm>
          <a:prstGeom prst="rect">
            <a:avLst/>
          </a:prstGeom>
          <a:noFill/>
          <a:ln>
            <a:noFill/>
          </a:ln>
        </p:spPr>
        <p:txBody>
          <a:bodyPr wrap="square" lIns="101225" tIns="50600" rIns="101225" bIns="50600" anchor="t" anchorCtr="0">
            <a:noAutofit/>
          </a:bodyPr>
          <a:lstStyle/>
          <a:p>
            <a:pPr marL="0" marR="0" lvl="0" indent="0" algn="r" rtl="0">
              <a:spcBef>
                <a:spcPts val="0"/>
              </a:spcBef>
              <a:spcAft>
                <a:spcPts val="0"/>
              </a:spcAft>
              <a:buSzPct val="25000"/>
              <a:buNone/>
            </a:pPr>
            <a:fld id="{00000000-1234-1234-1234-123412341234}" type="slidenum">
              <a:rPr lang="en-US" sz="700" b="0">
                <a:solidFill>
                  <a:schemeClr val="dk1"/>
                </a:solidFill>
                <a:latin typeface="Helvetica Neue"/>
                <a:ea typeface="Helvetica Neue"/>
                <a:cs typeface="Helvetica Neue"/>
                <a:sym typeface="Helvetica Neue"/>
              </a:rPr>
              <a:t>14</a:t>
            </a:fld>
            <a:endParaRPr lang="en-US" sz="700" b="0">
              <a:solidFill>
                <a:schemeClr val="dk1"/>
              </a:solidFill>
              <a:latin typeface="Helvetica Neue"/>
              <a:ea typeface="Helvetica Neue"/>
              <a:cs typeface="Helvetica Neue"/>
              <a:sym typeface="Helvetica Neue"/>
            </a:endParaRPr>
          </a:p>
        </p:txBody>
      </p:sp>
      <p:sp>
        <p:nvSpPr>
          <p:cNvPr id="141" name="Shape 141"/>
          <p:cNvSpPr txBox="1"/>
          <p:nvPr/>
        </p:nvSpPr>
        <p:spPr>
          <a:xfrm>
            <a:off x="2284000" y="1348800"/>
            <a:ext cx="8350200" cy="732600"/>
          </a:xfrm>
          <a:prstGeom prst="rect">
            <a:avLst/>
          </a:prstGeom>
          <a:noFill/>
          <a:ln>
            <a:noFill/>
          </a:ln>
        </p:spPr>
        <p:txBody>
          <a:bodyPr wrap="square" lIns="110375" tIns="55175" rIns="110375" bIns="55175" anchor="ctr" anchorCtr="0">
            <a:noAutofit/>
          </a:bodyPr>
          <a:lstStyle/>
          <a:p>
            <a:pPr marL="0" marR="0" lvl="0" indent="-127000" algn="l" rtl="0">
              <a:spcBef>
                <a:spcPts val="2000"/>
              </a:spcBef>
              <a:spcAft>
                <a:spcPts val="0"/>
              </a:spcAft>
              <a:buClr>
                <a:srgbClr val="BA0002"/>
              </a:buClr>
              <a:buSzPct val="100000"/>
              <a:buFont typeface="Verdana"/>
              <a:buNone/>
            </a:pPr>
            <a:endParaRPr sz="2000" dirty="0">
              <a:solidFill>
                <a:srgbClr val="006666"/>
              </a:solidFill>
              <a:latin typeface="Verdana"/>
              <a:ea typeface="Verdana"/>
              <a:cs typeface="Verdana"/>
              <a:sym typeface="Verdana"/>
            </a:endParaRPr>
          </a:p>
          <a:p>
            <a:pPr marL="0" marR="0" lvl="0" indent="-127000" algn="l" rtl="0">
              <a:spcBef>
                <a:spcPts val="2000"/>
              </a:spcBef>
              <a:spcAft>
                <a:spcPts val="0"/>
              </a:spcAft>
              <a:buClr>
                <a:srgbClr val="BA0002"/>
              </a:buClr>
              <a:buSzPct val="100000"/>
              <a:buFont typeface="Verdana"/>
              <a:buNone/>
            </a:pPr>
            <a:endParaRPr sz="2000" b="1" dirty="0">
              <a:solidFill>
                <a:srgbClr val="006666"/>
              </a:solidFill>
              <a:latin typeface="Verdana"/>
              <a:ea typeface="Verdana"/>
              <a:cs typeface="Verdana"/>
              <a:sym typeface="Verdana"/>
            </a:endParaRPr>
          </a:p>
          <a:p>
            <a:pPr marL="0" marR="0" lvl="0" indent="-127000" algn="l" rtl="0">
              <a:spcBef>
                <a:spcPts val="2000"/>
              </a:spcBef>
              <a:spcAft>
                <a:spcPts val="0"/>
              </a:spcAft>
              <a:buClr>
                <a:srgbClr val="BA0002"/>
              </a:buClr>
              <a:buSzPct val="100000"/>
              <a:buFont typeface="Verdana"/>
              <a:buNone/>
            </a:pPr>
            <a:r>
              <a:rPr lang="en-US" sz="2000" dirty="0">
                <a:solidFill>
                  <a:srgbClr val="006666"/>
                </a:solidFill>
                <a:latin typeface="Verdana"/>
                <a:ea typeface="Verdana"/>
                <a:cs typeface="Verdana"/>
                <a:sym typeface="Verdana"/>
              </a:rPr>
              <a:t>							</a:t>
            </a:r>
          </a:p>
        </p:txBody>
      </p:sp>
      <p:pic>
        <p:nvPicPr>
          <p:cNvPr id="142" name="Shape 14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935696" y="1282906"/>
            <a:ext cx="3596233" cy="1830673"/>
          </a:xfrm>
          <a:prstGeom prst="rect">
            <a:avLst/>
          </a:prstGeom>
          <a:noFill/>
          <a:ln>
            <a:noFill/>
          </a:ln>
        </p:spPr>
      </p:pic>
      <p:pic>
        <p:nvPicPr>
          <p:cNvPr id="143" name="Shape 14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380029" y="3851034"/>
            <a:ext cx="2198576" cy="2565000"/>
          </a:xfrm>
          <a:prstGeom prst="rect">
            <a:avLst/>
          </a:prstGeom>
          <a:noFill/>
          <a:ln>
            <a:noFill/>
          </a:ln>
        </p:spPr>
      </p:pic>
      <p:pic>
        <p:nvPicPr>
          <p:cNvPr id="144" name="Shape 14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868362" y="3714750"/>
            <a:ext cx="3324458" cy="2948263"/>
          </a:xfrm>
          <a:prstGeom prst="rect">
            <a:avLst/>
          </a:prstGeom>
          <a:noFill/>
          <a:ln>
            <a:noFill/>
          </a:ln>
        </p:spPr>
      </p:pic>
      <p:pic>
        <p:nvPicPr>
          <p:cNvPr id="4" name="Afbeelding 3" descr="Afbeelding met zitten, houten, verschillend, tafel&#10;&#10;Automatisch gegenereerde beschrijving">
            <a:extLst>
              <a:ext uri="{FF2B5EF4-FFF2-40B4-BE49-F238E27FC236}">
                <a16:creationId xmlns:a16="http://schemas.microsoft.com/office/drawing/2014/main" id="{5665A095-59B4-446E-9D74-5805DCEF58A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783624" y="955057"/>
            <a:ext cx="3958387" cy="22127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026" name="Picture 2" descr="Stratego Original 2017 online kopen? | SpeelgoedFamilie.nl">
            <a:extLst>
              <a:ext uri="{FF2B5EF4-FFF2-40B4-BE49-F238E27FC236}">
                <a16:creationId xmlns:a16="http://schemas.microsoft.com/office/drawing/2014/main" id="{1D003302-53B1-804B-A7F8-B8B01A14D7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3165" y="3286597"/>
            <a:ext cx="2866360" cy="2866360"/>
          </a:xfrm>
          <a:prstGeom prst="rect">
            <a:avLst/>
          </a:prstGeom>
          <a:noFill/>
          <a:extLst>
            <a:ext uri="{909E8E84-426E-40DD-AFC4-6F175D3DCCD1}">
              <a14:hiddenFill xmlns:a14="http://schemas.microsoft.com/office/drawing/2010/main">
                <a:solidFill>
                  <a:srgbClr val="FFFFFF"/>
                </a:solidFill>
              </a14:hiddenFill>
            </a:ext>
          </a:extLst>
        </p:spPr>
      </p:pic>
      <p:sp>
        <p:nvSpPr>
          <p:cNvPr id="150" name="Shape 150"/>
          <p:cNvSpPr txBox="1">
            <a:spLocks noGrp="1"/>
          </p:cNvSpPr>
          <p:nvPr>
            <p:ph type="body" idx="1"/>
          </p:nvPr>
        </p:nvSpPr>
        <p:spPr>
          <a:xfrm>
            <a:off x="2171882" y="0"/>
            <a:ext cx="8762700" cy="1051800"/>
          </a:xfrm>
          <a:prstGeom prst="rect">
            <a:avLst/>
          </a:prstGeom>
          <a:noFill/>
          <a:ln>
            <a:noFill/>
          </a:ln>
        </p:spPr>
        <p:txBody>
          <a:bodyPr wrap="square" lIns="110375" tIns="55175" rIns="110375" bIns="55175" anchor="ctr" anchorCtr="0">
            <a:noAutofit/>
          </a:bodyPr>
          <a:lstStyle/>
          <a:p>
            <a:pPr marL="0" marR="0" lvl="0" indent="-177800" algn="l" rtl="0">
              <a:spcBef>
                <a:spcPts val="0"/>
              </a:spcBef>
              <a:spcAft>
                <a:spcPts val="0"/>
              </a:spcAft>
              <a:buClr>
                <a:srgbClr val="BA0002"/>
              </a:buClr>
              <a:buSzPct val="100000"/>
              <a:buFont typeface="Noto Sans Symbols"/>
              <a:buNone/>
            </a:pPr>
            <a:r>
              <a:rPr lang="en-US" sz="2800" b="1"/>
              <a:t>Het ultieme doel van ondernemingen?</a:t>
            </a:r>
          </a:p>
        </p:txBody>
      </p:sp>
      <p:sp>
        <p:nvSpPr>
          <p:cNvPr id="151" name="Shape 151"/>
          <p:cNvSpPr txBox="1">
            <a:spLocks noGrp="1"/>
          </p:cNvSpPr>
          <p:nvPr>
            <p:ph type="sldNum" idx="12"/>
          </p:nvPr>
        </p:nvSpPr>
        <p:spPr>
          <a:xfrm>
            <a:off x="10287000" y="7099300"/>
            <a:ext cx="441300" cy="247500"/>
          </a:xfrm>
          <a:prstGeom prst="rect">
            <a:avLst/>
          </a:prstGeom>
          <a:noFill/>
          <a:ln>
            <a:noFill/>
          </a:ln>
        </p:spPr>
        <p:txBody>
          <a:bodyPr wrap="square" lIns="101225" tIns="50600" rIns="101225" bIns="50600" anchor="t" anchorCtr="0">
            <a:noAutofit/>
          </a:bodyPr>
          <a:lstStyle/>
          <a:p>
            <a:pPr marL="0" marR="0" lvl="0" indent="0" algn="r" rtl="0">
              <a:spcBef>
                <a:spcPts val="0"/>
              </a:spcBef>
              <a:spcAft>
                <a:spcPts val="0"/>
              </a:spcAft>
              <a:buSzPct val="25000"/>
              <a:buNone/>
            </a:pPr>
            <a:fld id="{00000000-1234-1234-1234-123412341234}" type="slidenum">
              <a:rPr lang="en-US" sz="700" b="0">
                <a:solidFill>
                  <a:schemeClr val="dk1"/>
                </a:solidFill>
                <a:latin typeface="Helvetica Neue"/>
                <a:ea typeface="Helvetica Neue"/>
                <a:cs typeface="Helvetica Neue"/>
                <a:sym typeface="Helvetica Neue"/>
              </a:rPr>
              <a:t>15</a:t>
            </a:fld>
            <a:endParaRPr lang="en-US" sz="700" b="0">
              <a:solidFill>
                <a:schemeClr val="dk1"/>
              </a:solidFill>
              <a:latin typeface="Helvetica Neue"/>
              <a:ea typeface="Helvetica Neue"/>
              <a:cs typeface="Helvetica Neue"/>
              <a:sym typeface="Helvetica Neue"/>
            </a:endParaRPr>
          </a:p>
        </p:txBody>
      </p:sp>
      <p:pic>
        <p:nvPicPr>
          <p:cNvPr id="152" name="Shape 15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676175" y="1175931"/>
            <a:ext cx="3300082" cy="1627414"/>
          </a:xfrm>
          <a:prstGeom prst="rect">
            <a:avLst/>
          </a:prstGeom>
          <a:noFill/>
          <a:ln>
            <a:noFill/>
          </a:ln>
        </p:spPr>
      </p:pic>
      <p:pic>
        <p:nvPicPr>
          <p:cNvPr id="153" name="Shape 15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526144" y="2894111"/>
            <a:ext cx="4093381" cy="951600"/>
          </a:xfrm>
          <a:prstGeom prst="rect">
            <a:avLst/>
          </a:prstGeom>
          <a:noFill/>
          <a:ln>
            <a:noFill/>
          </a:ln>
        </p:spPr>
      </p:pic>
      <p:sp>
        <p:nvSpPr>
          <p:cNvPr id="154" name="Shape 154"/>
          <p:cNvSpPr txBox="1"/>
          <p:nvPr/>
        </p:nvSpPr>
        <p:spPr>
          <a:xfrm>
            <a:off x="2676175" y="5263025"/>
            <a:ext cx="7886700" cy="1051800"/>
          </a:xfrm>
          <a:prstGeom prst="rect">
            <a:avLst/>
          </a:prstGeom>
          <a:noFill/>
          <a:ln>
            <a:noFill/>
          </a:ln>
        </p:spPr>
        <p:txBody>
          <a:bodyPr wrap="square" lIns="91425" tIns="91425" rIns="91425" bIns="91425" anchor="t" anchorCtr="0">
            <a:noAutofit/>
          </a:bodyPr>
          <a:lstStyle/>
          <a:p>
            <a:pPr lvl="0" algn="ctr" rtl="0">
              <a:spcBef>
                <a:spcPts val="0"/>
              </a:spcBef>
              <a:buNone/>
            </a:pPr>
            <a:endParaRPr lang="en-US" sz="2800" b="1" dirty="0">
              <a:solidFill>
                <a:srgbClr val="006666"/>
              </a:solidFill>
              <a:latin typeface="Verdana"/>
              <a:ea typeface="Verdana"/>
              <a:cs typeface="Verdana"/>
              <a:sym typeface="Verdana"/>
            </a:endParaRPr>
          </a:p>
          <a:p>
            <a:pPr lvl="0" algn="ctr" rtl="0">
              <a:spcBef>
                <a:spcPts val="0"/>
              </a:spcBef>
              <a:buNone/>
            </a:pPr>
            <a:endParaRPr lang="en-US" sz="2800" b="1" dirty="0">
              <a:solidFill>
                <a:srgbClr val="006666"/>
              </a:solidFill>
              <a:latin typeface="Verdana"/>
              <a:ea typeface="Verdana"/>
              <a:cs typeface="Verdana"/>
              <a:sym typeface="Verdana"/>
            </a:endParaRPr>
          </a:p>
          <a:p>
            <a:pPr lvl="0" algn="ctr" rtl="0">
              <a:spcBef>
                <a:spcPts val="0"/>
              </a:spcBef>
              <a:buNone/>
            </a:pPr>
            <a:r>
              <a:rPr lang="en-US" sz="2800" b="1" dirty="0" err="1">
                <a:solidFill>
                  <a:srgbClr val="006666"/>
                </a:solidFill>
                <a:latin typeface="Verdana"/>
                <a:ea typeface="Verdana"/>
                <a:cs typeface="Verdana"/>
                <a:sym typeface="Verdana"/>
              </a:rPr>
              <a:t>Hier</a:t>
            </a:r>
            <a:r>
              <a:rPr lang="en-US" sz="2800" b="1" dirty="0">
                <a:solidFill>
                  <a:srgbClr val="006666"/>
                </a:solidFill>
                <a:latin typeface="Verdana"/>
                <a:ea typeface="Verdana"/>
                <a:cs typeface="Verdana"/>
                <a:sym typeface="Verdana"/>
              </a:rPr>
              <a:t> </a:t>
            </a:r>
            <a:r>
              <a:rPr lang="en-US" sz="2800" b="1" dirty="0" err="1">
                <a:solidFill>
                  <a:srgbClr val="006666"/>
                </a:solidFill>
                <a:latin typeface="Verdana"/>
                <a:ea typeface="Verdana"/>
                <a:cs typeface="Verdana"/>
                <a:sym typeface="Verdana"/>
              </a:rPr>
              <a:t>draait</a:t>
            </a:r>
            <a:r>
              <a:rPr lang="en-US" sz="2800" b="1" dirty="0">
                <a:solidFill>
                  <a:srgbClr val="006666"/>
                </a:solidFill>
                <a:latin typeface="Verdana"/>
                <a:ea typeface="Verdana"/>
                <a:cs typeface="Verdana"/>
                <a:sym typeface="Verdana"/>
              </a:rPr>
              <a:t> het in de kern om </a:t>
            </a:r>
            <a:r>
              <a:rPr lang="en-US" sz="2800" b="1" dirty="0" err="1">
                <a:solidFill>
                  <a:srgbClr val="006666"/>
                </a:solidFill>
                <a:latin typeface="Verdana"/>
                <a:ea typeface="Verdana"/>
                <a:cs typeface="Verdana"/>
                <a:sym typeface="Verdana"/>
              </a:rPr>
              <a:t>bij</a:t>
            </a:r>
            <a:r>
              <a:rPr lang="en-US" sz="2800" b="1" dirty="0">
                <a:solidFill>
                  <a:srgbClr val="006666"/>
                </a:solidFill>
                <a:latin typeface="Verdana"/>
                <a:ea typeface="Verdana"/>
                <a:cs typeface="Verdana"/>
                <a:sym typeface="Verdana"/>
              </a:rPr>
              <a:t> </a:t>
            </a:r>
            <a:r>
              <a:rPr lang="en-US" sz="2800" b="1" dirty="0" err="1">
                <a:solidFill>
                  <a:srgbClr val="006666"/>
                </a:solidFill>
                <a:latin typeface="Verdana"/>
                <a:ea typeface="Verdana"/>
                <a:cs typeface="Verdana"/>
                <a:sym typeface="Verdana"/>
              </a:rPr>
              <a:t>Strategie</a:t>
            </a:r>
            <a:endParaRPr lang="en-US" sz="2800" b="1" dirty="0">
              <a:solidFill>
                <a:srgbClr val="006666"/>
              </a:solidFill>
              <a:latin typeface="Verdana"/>
              <a:ea typeface="Verdana"/>
              <a:cs typeface="Verdana"/>
              <a:sym typeface="Verdana"/>
            </a:endParaRPr>
          </a:p>
          <a:p>
            <a:pPr lvl="0" rtl="0">
              <a:spcBef>
                <a:spcPts val="0"/>
              </a:spcBef>
              <a:buClr>
                <a:srgbClr val="BA0002"/>
              </a:buClr>
              <a:buSzPct val="100000"/>
              <a:buFont typeface="Noto Sans Symbols"/>
              <a:buNone/>
            </a:pPr>
            <a:endParaRPr sz="2800" b="1" dirty="0">
              <a:solidFill>
                <a:srgbClr val="006666"/>
              </a:solidFill>
              <a:latin typeface="Verdana"/>
              <a:ea typeface="Verdana"/>
              <a:cs typeface="Verdana"/>
              <a:sym typeface="Verdana"/>
            </a:endParaRPr>
          </a:p>
        </p:txBody>
      </p:sp>
      <p:pic>
        <p:nvPicPr>
          <p:cNvPr id="7" name="Afbeelding 6" descr="Afbeelding met tekst, man&#10;&#10;Automatisch gegenereerde beschrijving">
            <a:extLst>
              <a:ext uri="{FF2B5EF4-FFF2-40B4-BE49-F238E27FC236}">
                <a16:creationId xmlns:a16="http://schemas.microsoft.com/office/drawing/2014/main" id="{FC1720D8-A8D8-46F5-A1CD-8463DC20966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926285" y="1175931"/>
            <a:ext cx="2254740" cy="33905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sldNum" idx="12"/>
          </p:nvPr>
        </p:nvSpPr>
        <p:spPr>
          <a:xfrm>
            <a:off x="10287000" y="7099300"/>
            <a:ext cx="441325" cy="247650"/>
          </a:xfrm>
          <a:prstGeom prst="rect">
            <a:avLst/>
          </a:prstGeom>
          <a:noFill/>
          <a:ln>
            <a:noFill/>
          </a:ln>
        </p:spPr>
        <p:txBody>
          <a:bodyPr wrap="square" lIns="101225" tIns="50600" rIns="101225" bIns="50600" anchor="t" anchorCtr="0">
            <a:noAutofit/>
          </a:bodyPr>
          <a:lstStyle/>
          <a:p>
            <a:pPr marL="0" marR="0" lvl="0" indent="0" algn="r" rtl="0">
              <a:spcBef>
                <a:spcPts val="0"/>
              </a:spcBef>
              <a:spcAft>
                <a:spcPts val="0"/>
              </a:spcAft>
              <a:buSzPct val="25000"/>
              <a:buNone/>
            </a:pPr>
            <a:fld id="{00000000-1234-1234-1234-123412341234}" type="slidenum">
              <a:rPr lang="en-US" sz="700" b="0">
                <a:solidFill>
                  <a:schemeClr val="dk1"/>
                </a:solidFill>
                <a:latin typeface="Helvetica Neue"/>
                <a:ea typeface="Helvetica Neue"/>
                <a:cs typeface="Helvetica Neue"/>
                <a:sym typeface="Helvetica Neue"/>
              </a:rPr>
              <a:t>2</a:t>
            </a:fld>
            <a:endParaRPr lang="en-US" sz="700" b="0">
              <a:solidFill>
                <a:schemeClr val="dk1"/>
              </a:solidFill>
              <a:latin typeface="Helvetica Neue"/>
              <a:ea typeface="Helvetica Neue"/>
              <a:cs typeface="Helvetica Neue"/>
              <a:sym typeface="Helvetica Neue"/>
            </a:endParaRPr>
          </a:p>
        </p:txBody>
      </p:sp>
      <p:sp>
        <p:nvSpPr>
          <p:cNvPr id="41" name="Shape 41"/>
          <p:cNvSpPr txBox="1">
            <a:spLocks noGrp="1"/>
          </p:cNvSpPr>
          <p:nvPr>
            <p:ph type="body" idx="1"/>
          </p:nvPr>
        </p:nvSpPr>
        <p:spPr>
          <a:xfrm>
            <a:off x="2443163" y="1905000"/>
            <a:ext cx="8280400" cy="4648200"/>
          </a:xfrm>
          <a:prstGeom prst="rect">
            <a:avLst/>
          </a:prstGeom>
          <a:noFill/>
          <a:ln>
            <a:noFill/>
          </a:ln>
        </p:spPr>
        <p:txBody>
          <a:bodyPr wrap="square" lIns="92075" tIns="46025" rIns="92075" bIns="46025" anchor="t" anchorCtr="0">
            <a:noAutofit/>
          </a:bodyPr>
          <a:lstStyle/>
          <a:p>
            <a:pPr marL="476250" marR="0" lvl="0" indent="-476250" algn="l" rtl="0">
              <a:spcBef>
                <a:spcPts val="0"/>
              </a:spcBef>
              <a:spcAft>
                <a:spcPts val="0"/>
              </a:spcAft>
              <a:buClr>
                <a:srgbClr val="BA0002"/>
              </a:buClr>
              <a:buSzPct val="100000"/>
              <a:buFont typeface="Arial"/>
              <a:buNone/>
            </a:pPr>
            <a:endParaRPr sz="2700" b="1" i="0" u="none" strike="noStrike" cap="none">
              <a:solidFill>
                <a:srgbClr val="006666"/>
              </a:solidFill>
              <a:latin typeface="Verdana"/>
              <a:ea typeface="Verdana"/>
              <a:cs typeface="Verdana"/>
              <a:sym typeface="Verdana"/>
            </a:endParaRPr>
          </a:p>
          <a:p>
            <a:pPr marL="476250" marR="0" lvl="0" indent="-476250" algn="l" rtl="0">
              <a:spcBef>
                <a:spcPts val="2700"/>
              </a:spcBef>
              <a:spcAft>
                <a:spcPts val="0"/>
              </a:spcAft>
              <a:buClr>
                <a:srgbClr val="BA0002"/>
              </a:buClr>
              <a:buSzPct val="100000"/>
              <a:buFont typeface="Arial"/>
              <a:buNone/>
            </a:pPr>
            <a:endParaRPr sz="2700" b="1" i="0" u="none" strike="noStrike" cap="none">
              <a:solidFill>
                <a:srgbClr val="006666"/>
              </a:solidFill>
              <a:latin typeface="Verdana"/>
              <a:ea typeface="Verdana"/>
              <a:cs typeface="Verdana"/>
              <a:sym typeface="Verdana"/>
            </a:endParaRPr>
          </a:p>
        </p:txBody>
      </p:sp>
      <p:pic>
        <p:nvPicPr>
          <p:cNvPr id="42" name="Shape 42" descr="alfabet"/>
          <p:cNvPicPr preferRelativeResize="0"/>
          <p:nvPr/>
        </p:nvPicPr>
        <p:blipFill rotWithShape="1">
          <a:blip r:embed="rId3">
            <a:alphaModFix/>
          </a:blip>
          <a:srcRect/>
          <a:stretch/>
        </p:blipFill>
        <p:spPr>
          <a:xfrm>
            <a:off x="3163888" y="1698625"/>
            <a:ext cx="6599905" cy="5035130"/>
          </a:xfrm>
          <a:prstGeom prst="rect">
            <a:avLst/>
          </a:prstGeom>
          <a:noFill/>
          <a:ln>
            <a:noFill/>
          </a:ln>
        </p:spPr>
      </p:pic>
      <p:sp>
        <p:nvSpPr>
          <p:cNvPr id="43" name="Shape 43"/>
          <p:cNvSpPr txBox="1"/>
          <p:nvPr/>
        </p:nvSpPr>
        <p:spPr>
          <a:xfrm>
            <a:off x="3163888" y="546100"/>
            <a:ext cx="5832475" cy="538163"/>
          </a:xfrm>
          <a:prstGeom prst="rect">
            <a:avLst/>
          </a:prstGeom>
          <a:noFill/>
          <a:ln>
            <a:noFill/>
          </a:ln>
        </p:spPr>
        <p:txBody>
          <a:bodyPr wrap="square" lIns="110375" tIns="55175" rIns="110375" bIns="55175" anchor="t" anchorCtr="0">
            <a:noAutofit/>
          </a:bodyPr>
          <a:lstStyle/>
          <a:p>
            <a:pPr marL="0" marR="0" lvl="0" indent="0" algn="l" rtl="0">
              <a:spcBef>
                <a:spcPts val="0"/>
              </a:spcBef>
              <a:spcAft>
                <a:spcPts val="0"/>
              </a:spcAft>
              <a:buSzPct val="25000"/>
              <a:buNone/>
            </a:pPr>
            <a:r>
              <a:rPr lang="en-US" sz="2800" b="1">
                <a:solidFill>
                  <a:srgbClr val="006666"/>
                </a:solidFill>
                <a:latin typeface="Verdana"/>
                <a:ea typeface="Verdana"/>
                <a:cs typeface="Verdana"/>
                <a:sym typeface="Verdana"/>
              </a:rPr>
              <a:t>Roept u maar…</a:t>
            </a:r>
          </a:p>
        </p:txBody>
      </p:sp>
    </p:spTree>
    <p:extLst>
      <p:ext uri="{BB962C8B-B14F-4D97-AF65-F5344CB8AC3E}">
        <p14:creationId xmlns:p14="http://schemas.microsoft.com/office/powerpoint/2010/main" val="326676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10287000" y="7099300"/>
            <a:ext cx="441325" cy="247650"/>
          </a:xfrm>
          <a:prstGeom prst="rect">
            <a:avLst/>
          </a:prstGeom>
          <a:noFill/>
          <a:ln>
            <a:noFill/>
          </a:ln>
        </p:spPr>
        <p:txBody>
          <a:bodyPr wrap="square" lIns="101225" tIns="50600" rIns="101225" bIns="50600" anchor="t" anchorCtr="0">
            <a:noAutofit/>
          </a:bodyPr>
          <a:lstStyle/>
          <a:p>
            <a:pPr marL="0" marR="0" lvl="0" indent="0" algn="r" rtl="0">
              <a:spcBef>
                <a:spcPts val="0"/>
              </a:spcBef>
              <a:spcAft>
                <a:spcPts val="0"/>
              </a:spcAft>
              <a:buSzPct val="25000"/>
              <a:buNone/>
            </a:pPr>
            <a:fld id="{00000000-1234-1234-1234-123412341234}" type="slidenum">
              <a:rPr lang="en-US" sz="700" b="0">
                <a:solidFill>
                  <a:schemeClr val="dk1"/>
                </a:solidFill>
                <a:latin typeface="Helvetica Neue"/>
                <a:ea typeface="Helvetica Neue"/>
                <a:cs typeface="Helvetica Neue"/>
                <a:sym typeface="Helvetica Neue"/>
              </a:rPr>
              <a:t>3</a:t>
            </a:fld>
            <a:endParaRPr lang="en-US" sz="700" b="0">
              <a:solidFill>
                <a:schemeClr val="dk1"/>
              </a:solidFill>
              <a:latin typeface="Helvetica Neue"/>
              <a:ea typeface="Helvetica Neue"/>
              <a:cs typeface="Helvetica Neue"/>
              <a:sym typeface="Helvetica Neue"/>
            </a:endParaRPr>
          </a:p>
        </p:txBody>
      </p:sp>
      <p:sp>
        <p:nvSpPr>
          <p:cNvPr id="50" name="Shape 50"/>
          <p:cNvSpPr txBox="1">
            <a:spLocks noGrp="1"/>
          </p:cNvSpPr>
          <p:nvPr>
            <p:ph type="title"/>
          </p:nvPr>
        </p:nvSpPr>
        <p:spPr>
          <a:xfrm>
            <a:off x="2231065" y="474663"/>
            <a:ext cx="8724900" cy="533400"/>
          </a:xfrm>
          <a:prstGeom prst="rect">
            <a:avLst/>
          </a:prstGeom>
          <a:noFill/>
          <a:ln>
            <a:noFill/>
          </a:ln>
        </p:spPr>
        <p:txBody>
          <a:bodyPr wrap="square" lIns="110375" tIns="55175" rIns="110375" bIns="55175" anchor="ctr" anchorCtr="0">
            <a:noAutofit/>
          </a:bodyPr>
          <a:lstStyle/>
          <a:p>
            <a:pPr marL="0" marR="0" lvl="0" indent="0" algn="l" rtl="0">
              <a:spcBef>
                <a:spcPts val="0"/>
              </a:spcBef>
              <a:spcAft>
                <a:spcPts val="0"/>
              </a:spcAft>
              <a:buSzPct val="25000"/>
              <a:buNone/>
            </a:pPr>
            <a:r>
              <a:rPr lang="en-US" sz="2800" b="1" i="0" u="none" strike="noStrike" cap="none" dirty="0">
                <a:solidFill>
                  <a:srgbClr val="006666"/>
                </a:solidFill>
                <a:latin typeface="Verdana"/>
                <a:ea typeface="Verdana"/>
                <a:cs typeface="Verdana"/>
                <a:sym typeface="Verdana"/>
              </a:rPr>
              <a:t>Wat is het </a:t>
            </a:r>
            <a:r>
              <a:rPr lang="en-US" sz="2800" b="1" i="0" u="none" strike="noStrike" cap="none" dirty="0" err="1">
                <a:solidFill>
                  <a:srgbClr val="006666"/>
                </a:solidFill>
                <a:latin typeface="Verdana"/>
                <a:ea typeface="Verdana"/>
                <a:cs typeface="Verdana"/>
                <a:sym typeface="Verdana"/>
              </a:rPr>
              <a:t>belang</a:t>
            </a:r>
            <a:r>
              <a:rPr lang="en-US" sz="2800" b="1" i="0" u="none" strike="noStrike" cap="none" dirty="0">
                <a:solidFill>
                  <a:srgbClr val="006666"/>
                </a:solidFill>
                <a:latin typeface="Verdana"/>
                <a:ea typeface="Verdana"/>
                <a:cs typeface="Verdana"/>
                <a:sym typeface="Verdana"/>
              </a:rPr>
              <a:t> van </a:t>
            </a:r>
            <a:r>
              <a:rPr lang="en-US" sz="2800" b="1" i="0" u="none" strike="noStrike" cap="none" dirty="0" err="1">
                <a:solidFill>
                  <a:srgbClr val="006666"/>
                </a:solidFill>
                <a:latin typeface="Verdana"/>
                <a:ea typeface="Verdana"/>
                <a:cs typeface="Verdana"/>
                <a:sym typeface="Verdana"/>
              </a:rPr>
              <a:t>Organisaties</a:t>
            </a:r>
            <a:r>
              <a:rPr lang="en-US" sz="2800" b="1" i="0" u="none" strike="noStrike" cap="none" dirty="0">
                <a:solidFill>
                  <a:srgbClr val="006666"/>
                </a:solidFill>
                <a:latin typeface="Verdana"/>
                <a:ea typeface="Verdana"/>
                <a:cs typeface="Verdana"/>
                <a:sym typeface="Verdana"/>
              </a:rPr>
              <a:t>?</a:t>
            </a:r>
          </a:p>
        </p:txBody>
      </p:sp>
      <p:sp>
        <p:nvSpPr>
          <p:cNvPr id="51" name="Shape 51"/>
          <p:cNvSpPr txBox="1">
            <a:spLocks noGrp="1"/>
          </p:cNvSpPr>
          <p:nvPr>
            <p:ph type="body" idx="1"/>
          </p:nvPr>
        </p:nvSpPr>
        <p:spPr>
          <a:xfrm>
            <a:off x="2298700" y="1554163"/>
            <a:ext cx="8351838" cy="5108575"/>
          </a:xfrm>
          <a:prstGeom prst="rect">
            <a:avLst/>
          </a:prstGeom>
          <a:noFill/>
          <a:ln>
            <a:noFill/>
          </a:ln>
        </p:spPr>
        <p:txBody>
          <a:bodyPr wrap="square" lIns="110375" tIns="55175" rIns="110375" bIns="55175" anchor="t" anchorCtr="0">
            <a:noAutofit/>
          </a:bodyPr>
          <a:lstStyle/>
          <a:p>
            <a:pPr marL="363538" marR="0" lvl="0" indent="-363538" algn="l" rtl="0">
              <a:spcBef>
                <a:spcPts val="0"/>
              </a:spcBef>
              <a:spcAft>
                <a:spcPts val="0"/>
              </a:spcAft>
              <a:buClr>
                <a:srgbClr val="BA0002"/>
              </a:buClr>
              <a:buSzPct val="100000"/>
              <a:buFont typeface="Noto Sans Symbols"/>
              <a:buChar char="➲"/>
            </a:pPr>
            <a:r>
              <a:rPr lang="en-US" sz="2400" b="0" i="0" u="none" strike="noStrike" cap="none" dirty="0" err="1">
                <a:solidFill>
                  <a:srgbClr val="006666"/>
                </a:solidFill>
                <a:latin typeface="Verdana"/>
                <a:ea typeface="Verdana"/>
                <a:cs typeface="Verdana"/>
                <a:sym typeface="Verdana"/>
              </a:rPr>
              <a:t>Voor</a:t>
            </a:r>
            <a:r>
              <a:rPr lang="en-US" sz="2400" b="0" i="0" u="none" strike="noStrike" cap="none" dirty="0">
                <a:solidFill>
                  <a:srgbClr val="006666"/>
                </a:solidFill>
                <a:latin typeface="Verdana"/>
                <a:ea typeface="Verdana"/>
                <a:cs typeface="Verdana"/>
                <a:sym typeface="Verdana"/>
              </a:rPr>
              <a:t> </a:t>
            </a:r>
            <a:r>
              <a:rPr lang="en-US" sz="2400" b="0" i="0" u="none" strike="noStrike" cap="none" dirty="0" err="1">
                <a:solidFill>
                  <a:srgbClr val="006666"/>
                </a:solidFill>
                <a:latin typeface="Verdana"/>
                <a:ea typeface="Verdana"/>
                <a:cs typeface="Verdana"/>
                <a:sym typeface="Verdana"/>
              </a:rPr>
              <a:t>wie</a:t>
            </a:r>
            <a:r>
              <a:rPr lang="en-US" sz="2400" b="0" i="0" u="none" strike="noStrike" cap="none" dirty="0">
                <a:solidFill>
                  <a:srgbClr val="006666"/>
                </a:solidFill>
                <a:latin typeface="Verdana"/>
                <a:ea typeface="Verdana"/>
                <a:cs typeface="Verdana"/>
                <a:sym typeface="Verdana"/>
              </a:rPr>
              <a:t> is </a:t>
            </a:r>
            <a:r>
              <a:rPr lang="en-US" sz="2400" b="0" i="0" u="none" strike="noStrike" cap="none" dirty="0" err="1">
                <a:solidFill>
                  <a:srgbClr val="006666"/>
                </a:solidFill>
                <a:latin typeface="Verdana"/>
                <a:ea typeface="Verdana"/>
                <a:cs typeface="Verdana"/>
                <a:sym typeface="Verdana"/>
              </a:rPr>
              <a:t>kennis</a:t>
            </a:r>
            <a:r>
              <a:rPr lang="en-US" sz="2400" b="0" i="0" u="none" strike="noStrike" cap="none" dirty="0">
                <a:solidFill>
                  <a:srgbClr val="006666"/>
                </a:solidFill>
                <a:latin typeface="Verdana"/>
                <a:ea typeface="Verdana"/>
                <a:cs typeface="Verdana"/>
                <a:sym typeface="Verdana"/>
              </a:rPr>
              <a:t> van </a:t>
            </a:r>
            <a:r>
              <a:rPr lang="en-US" sz="2400" b="0" i="0" u="none" strike="noStrike" cap="none" dirty="0" err="1">
                <a:solidFill>
                  <a:srgbClr val="006666"/>
                </a:solidFill>
                <a:latin typeface="Verdana"/>
                <a:ea typeface="Verdana"/>
                <a:cs typeface="Verdana"/>
                <a:sym typeface="Verdana"/>
              </a:rPr>
              <a:t>Organisatie</a:t>
            </a:r>
            <a:r>
              <a:rPr lang="en-US" sz="2400" b="0" i="0" u="none" strike="noStrike" cap="none" dirty="0">
                <a:solidFill>
                  <a:srgbClr val="006666"/>
                </a:solidFill>
                <a:latin typeface="Verdana"/>
                <a:ea typeface="Verdana"/>
                <a:cs typeface="Verdana"/>
                <a:sym typeface="Verdana"/>
              </a:rPr>
              <a:t> &amp; ICT </a:t>
            </a:r>
            <a:r>
              <a:rPr lang="en-US" sz="2400" b="0" i="0" u="none" strike="noStrike" cap="none" dirty="0" err="1">
                <a:solidFill>
                  <a:srgbClr val="006666"/>
                </a:solidFill>
                <a:latin typeface="Verdana"/>
                <a:ea typeface="Verdana"/>
                <a:cs typeface="Verdana"/>
                <a:sym typeface="Verdana"/>
              </a:rPr>
              <a:t>zinvol</a:t>
            </a:r>
            <a:r>
              <a:rPr lang="en-US" sz="2400" b="0" i="0" u="none" strike="noStrike" cap="none" dirty="0">
                <a:solidFill>
                  <a:srgbClr val="006666"/>
                </a:solidFill>
                <a:latin typeface="Verdana"/>
                <a:ea typeface="Verdana"/>
                <a:cs typeface="Verdana"/>
                <a:sym typeface="Verdana"/>
              </a:rPr>
              <a:t>?</a:t>
            </a:r>
          </a:p>
          <a:p>
            <a:pPr marL="363538" marR="0" lvl="0" indent="-363538" algn="l" rtl="0">
              <a:spcBef>
                <a:spcPts val="2400"/>
              </a:spcBef>
              <a:spcAft>
                <a:spcPts val="0"/>
              </a:spcAft>
              <a:buClr>
                <a:srgbClr val="BA0002"/>
              </a:buClr>
              <a:buSzPct val="100000"/>
              <a:buFont typeface="Noto Sans Symbols"/>
              <a:buNone/>
            </a:pPr>
            <a:endParaRPr sz="2400" b="0" i="0" u="none" strike="noStrike" cap="none" dirty="0">
              <a:solidFill>
                <a:srgbClr val="006666"/>
              </a:solidFill>
              <a:latin typeface="Verdana"/>
              <a:ea typeface="Verdana"/>
              <a:cs typeface="Verdana"/>
              <a:sym typeface="Verdana"/>
            </a:endParaRPr>
          </a:p>
        </p:txBody>
      </p:sp>
      <p:pic>
        <p:nvPicPr>
          <p:cNvPr id="52" name="Shape 52" descr="070531_28609_zwemmendebengaalsetijger01"/>
          <p:cNvPicPr preferRelativeResize="0"/>
          <p:nvPr/>
        </p:nvPicPr>
        <p:blipFill rotWithShape="1">
          <a:blip r:embed="rId3">
            <a:alphaModFix/>
          </a:blip>
          <a:srcRect/>
          <a:stretch/>
        </p:blipFill>
        <p:spPr>
          <a:xfrm>
            <a:off x="3451225" y="2706688"/>
            <a:ext cx="5616575" cy="445447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2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sldNum" idx="12"/>
          </p:nvPr>
        </p:nvSpPr>
        <p:spPr>
          <a:xfrm>
            <a:off x="10287000" y="7099300"/>
            <a:ext cx="441325" cy="247650"/>
          </a:xfrm>
          <a:prstGeom prst="rect">
            <a:avLst/>
          </a:prstGeom>
          <a:noFill/>
          <a:ln>
            <a:noFill/>
          </a:ln>
        </p:spPr>
        <p:txBody>
          <a:bodyPr wrap="square" lIns="101225" tIns="50600" rIns="101225" bIns="50600" anchor="t" anchorCtr="0">
            <a:noAutofit/>
          </a:bodyPr>
          <a:lstStyle/>
          <a:p>
            <a:pPr marL="0" marR="0" lvl="0" indent="0" algn="r" rtl="0">
              <a:spcBef>
                <a:spcPts val="0"/>
              </a:spcBef>
              <a:spcAft>
                <a:spcPts val="0"/>
              </a:spcAft>
              <a:buSzPct val="25000"/>
              <a:buNone/>
            </a:pPr>
            <a:fld id="{00000000-1234-1234-1234-123412341234}" type="slidenum">
              <a:rPr lang="en-US" sz="700" b="0">
                <a:solidFill>
                  <a:schemeClr val="dk1"/>
                </a:solidFill>
                <a:latin typeface="Helvetica Neue"/>
                <a:ea typeface="Helvetica Neue"/>
                <a:cs typeface="Helvetica Neue"/>
                <a:sym typeface="Helvetica Neue"/>
              </a:rPr>
              <a:t>4</a:t>
            </a:fld>
            <a:endParaRPr lang="en-US" sz="700" b="0">
              <a:solidFill>
                <a:schemeClr val="dk1"/>
              </a:solidFill>
              <a:latin typeface="Helvetica Neue"/>
              <a:ea typeface="Helvetica Neue"/>
              <a:cs typeface="Helvetica Neue"/>
              <a:sym typeface="Helvetica Neue"/>
            </a:endParaRPr>
          </a:p>
        </p:txBody>
      </p:sp>
      <p:sp>
        <p:nvSpPr>
          <p:cNvPr id="59" name="Shape 59"/>
          <p:cNvSpPr txBox="1">
            <a:spLocks noGrp="1"/>
          </p:cNvSpPr>
          <p:nvPr>
            <p:ph type="title"/>
          </p:nvPr>
        </p:nvSpPr>
        <p:spPr>
          <a:xfrm>
            <a:off x="2227263" y="474663"/>
            <a:ext cx="8496300" cy="533400"/>
          </a:xfrm>
          <a:prstGeom prst="rect">
            <a:avLst/>
          </a:prstGeom>
          <a:noFill/>
          <a:ln>
            <a:noFill/>
          </a:ln>
        </p:spPr>
        <p:txBody>
          <a:bodyPr wrap="square" lIns="110375" tIns="55175" rIns="110375" bIns="55175" anchor="ctr" anchorCtr="0">
            <a:noAutofit/>
          </a:bodyPr>
          <a:lstStyle/>
          <a:p>
            <a:pPr marL="0" marR="0" lvl="0" indent="0" algn="l" rtl="0">
              <a:spcBef>
                <a:spcPts val="0"/>
              </a:spcBef>
              <a:spcAft>
                <a:spcPts val="0"/>
              </a:spcAft>
              <a:buSzPct val="25000"/>
              <a:buNone/>
            </a:pPr>
            <a:r>
              <a:rPr lang="en-US" sz="2400" b="1" i="0" u="none" strike="noStrike" cap="none" dirty="0">
                <a:solidFill>
                  <a:srgbClr val="006666"/>
                </a:solidFill>
                <a:latin typeface="Verdana"/>
                <a:ea typeface="Verdana"/>
                <a:cs typeface="Verdana"/>
                <a:sym typeface="Verdana"/>
              </a:rPr>
              <a:t>Wat is het </a:t>
            </a:r>
            <a:r>
              <a:rPr lang="en-US" sz="2400" b="1" i="0" u="none" strike="noStrike" cap="none" dirty="0" err="1">
                <a:solidFill>
                  <a:srgbClr val="006666"/>
                </a:solidFill>
                <a:latin typeface="Verdana"/>
                <a:ea typeface="Verdana"/>
                <a:cs typeface="Verdana"/>
                <a:sym typeface="Verdana"/>
              </a:rPr>
              <a:t>verschil</a:t>
            </a:r>
            <a:r>
              <a:rPr lang="en-US" sz="2400" b="1" i="0" u="none" strike="noStrike" cap="none" dirty="0">
                <a:solidFill>
                  <a:srgbClr val="006666"/>
                </a:solidFill>
                <a:latin typeface="Verdana"/>
                <a:ea typeface="Verdana"/>
                <a:cs typeface="Verdana"/>
                <a:sym typeface="Verdana"/>
              </a:rPr>
              <a:t>?</a:t>
            </a:r>
          </a:p>
        </p:txBody>
      </p:sp>
      <p:pic>
        <p:nvPicPr>
          <p:cNvPr id="6" name="Shape 52" descr="070531_28609_zwemmendebengaalsetijger01">
            <a:extLst>
              <a:ext uri="{FF2B5EF4-FFF2-40B4-BE49-F238E27FC236}">
                <a16:creationId xmlns:a16="http://schemas.microsoft.com/office/drawing/2014/main" id="{C8BC3936-3600-9848-A684-E77F0AD6E39D}"/>
              </a:ext>
            </a:extLst>
          </p:cNvPr>
          <p:cNvPicPr preferRelativeResize="0"/>
          <p:nvPr/>
        </p:nvPicPr>
        <p:blipFill rotWithShape="1">
          <a:blip r:embed="rId3">
            <a:alphaModFix/>
          </a:blip>
          <a:srcRect/>
          <a:stretch/>
        </p:blipFill>
        <p:spPr>
          <a:xfrm>
            <a:off x="5811520" y="1150025"/>
            <a:ext cx="4912043" cy="3577575"/>
          </a:xfrm>
          <a:prstGeom prst="rect">
            <a:avLst/>
          </a:prstGeom>
          <a:noFill/>
          <a:ln>
            <a:noFill/>
          </a:ln>
        </p:spPr>
      </p:pic>
      <p:pic>
        <p:nvPicPr>
          <p:cNvPr id="62" name="Shape 62" descr="_Zodra_wolven_mense_227457g"/>
          <p:cNvPicPr preferRelativeResize="0"/>
          <p:nvPr/>
        </p:nvPicPr>
        <p:blipFill rotWithShape="1">
          <a:blip r:embed="rId4">
            <a:alphaModFix/>
          </a:blip>
          <a:srcRect/>
          <a:stretch/>
        </p:blipFill>
        <p:spPr>
          <a:xfrm>
            <a:off x="2455928" y="3377262"/>
            <a:ext cx="4066791" cy="3577575"/>
          </a:xfrm>
          <a:prstGeom prst="rect">
            <a:avLst/>
          </a:prstGeom>
          <a:noFill/>
          <a:ln>
            <a:noFill/>
          </a:ln>
        </p:spPr>
      </p:pic>
    </p:spTree>
    <p:extLst>
      <p:ext uri="{BB962C8B-B14F-4D97-AF65-F5344CB8AC3E}">
        <p14:creationId xmlns:p14="http://schemas.microsoft.com/office/powerpoint/2010/main" val="291339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20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sldNum" idx="12"/>
          </p:nvPr>
        </p:nvSpPr>
        <p:spPr>
          <a:xfrm>
            <a:off x="10287000" y="7099300"/>
            <a:ext cx="441325" cy="247650"/>
          </a:xfrm>
          <a:prstGeom prst="rect">
            <a:avLst/>
          </a:prstGeom>
          <a:noFill/>
          <a:ln>
            <a:noFill/>
          </a:ln>
        </p:spPr>
        <p:txBody>
          <a:bodyPr wrap="square" lIns="101225" tIns="50600" rIns="101225" bIns="50600" anchor="t" anchorCtr="0">
            <a:noAutofit/>
          </a:bodyPr>
          <a:lstStyle/>
          <a:p>
            <a:pPr marL="0" marR="0" lvl="0" indent="0" algn="r" rtl="0">
              <a:spcBef>
                <a:spcPts val="0"/>
              </a:spcBef>
              <a:spcAft>
                <a:spcPts val="0"/>
              </a:spcAft>
              <a:buSzPct val="25000"/>
              <a:buNone/>
            </a:pPr>
            <a:fld id="{00000000-1234-1234-1234-123412341234}" type="slidenum">
              <a:rPr lang="en-US" sz="700" b="0">
                <a:solidFill>
                  <a:schemeClr val="dk1"/>
                </a:solidFill>
                <a:latin typeface="Helvetica Neue"/>
                <a:ea typeface="Helvetica Neue"/>
                <a:cs typeface="Helvetica Neue"/>
                <a:sym typeface="Helvetica Neue"/>
              </a:rPr>
              <a:t>5</a:t>
            </a:fld>
            <a:endParaRPr lang="en-US" sz="700" b="0">
              <a:solidFill>
                <a:schemeClr val="dk1"/>
              </a:solidFill>
              <a:latin typeface="Helvetica Neue"/>
              <a:ea typeface="Helvetica Neue"/>
              <a:cs typeface="Helvetica Neue"/>
              <a:sym typeface="Helvetica Neue"/>
            </a:endParaRPr>
          </a:p>
        </p:txBody>
      </p:sp>
      <p:sp>
        <p:nvSpPr>
          <p:cNvPr id="59" name="Shape 59"/>
          <p:cNvSpPr txBox="1">
            <a:spLocks noGrp="1"/>
          </p:cNvSpPr>
          <p:nvPr>
            <p:ph type="title"/>
          </p:nvPr>
        </p:nvSpPr>
        <p:spPr>
          <a:xfrm>
            <a:off x="2227263" y="474663"/>
            <a:ext cx="8496300" cy="533400"/>
          </a:xfrm>
          <a:prstGeom prst="rect">
            <a:avLst/>
          </a:prstGeom>
          <a:noFill/>
          <a:ln>
            <a:noFill/>
          </a:ln>
        </p:spPr>
        <p:txBody>
          <a:bodyPr wrap="square" lIns="110375" tIns="55175" rIns="110375" bIns="55175" anchor="ctr" anchorCtr="0">
            <a:noAutofit/>
          </a:bodyPr>
          <a:lstStyle/>
          <a:p>
            <a:pPr marL="0" marR="0" lvl="0" indent="0" algn="l" rtl="0">
              <a:spcBef>
                <a:spcPts val="0"/>
              </a:spcBef>
              <a:spcAft>
                <a:spcPts val="0"/>
              </a:spcAft>
              <a:buSzPct val="25000"/>
              <a:buNone/>
            </a:pPr>
            <a:r>
              <a:rPr lang="en-US" sz="2400" b="1" i="0" u="none" strike="noStrike" cap="none">
                <a:solidFill>
                  <a:srgbClr val="006666"/>
                </a:solidFill>
                <a:latin typeface="Verdana"/>
                <a:ea typeface="Verdana"/>
                <a:cs typeface="Verdana"/>
                <a:sym typeface="Verdana"/>
              </a:rPr>
              <a:t>Wat is de overeenkomst?</a:t>
            </a:r>
          </a:p>
        </p:txBody>
      </p:sp>
      <p:pic>
        <p:nvPicPr>
          <p:cNvPr id="62" name="Shape 62" descr="_Zodra_wolven_mense_227457g"/>
          <p:cNvPicPr preferRelativeResize="0"/>
          <p:nvPr/>
        </p:nvPicPr>
        <p:blipFill rotWithShape="1">
          <a:blip r:embed="rId3">
            <a:alphaModFix/>
          </a:blip>
          <a:srcRect/>
          <a:stretch/>
        </p:blipFill>
        <p:spPr>
          <a:xfrm>
            <a:off x="2455929" y="3377262"/>
            <a:ext cx="3734302" cy="3577575"/>
          </a:xfrm>
          <a:prstGeom prst="rect">
            <a:avLst/>
          </a:prstGeom>
          <a:noFill/>
          <a:ln>
            <a:noFill/>
          </a:ln>
        </p:spPr>
      </p:pic>
      <p:pic>
        <p:nvPicPr>
          <p:cNvPr id="1026" name="Picture 2">
            <a:extLst>
              <a:ext uri="{FF2B5EF4-FFF2-40B4-BE49-F238E27FC236}">
                <a16:creationId xmlns:a16="http://schemas.microsoft.com/office/drawing/2014/main" id="{7535B290-1B63-7147-AC8B-0FCDC588A0FF}"/>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323080" y="1271273"/>
            <a:ext cx="5963920" cy="3790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2000"/>
                                        <p:tgtEl>
                                          <p:spTgt spid="62"/>
                                        </p:tgtEl>
                                      </p:cBhvr>
                                    </p:animEffect>
                                  </p:childTnLst>
                                </p:cTn>
                              </p:par>
                              <p:par>
                                <p:cTn id="8" presetID="10" presetClass="entr" presetSubtype="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2000"/>
                                        <p:tgtEl>
                                          <p:spTgt spid="5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additive="base">
                                        <p:cTn id="15" dur="500" fill="hold"/>
                                        <p:tgtEl>
                                          <p:spTgt spid="1026"/>
                                        </p:tgtEl>
                                        <p:attrNameLst>
                                          <p:attrName>ppt_x</p:attrName>
                                        </p:attrNameLst>
                                      </p:cBhvr>
                                      <p:tavLst>
                                        <p:tav tm="0">
                                          <p:val>
                                            <p:strVal val="#ppt_x"/>
                                          </p:val>
                                        </p:tav>
                                        <p:tav tm="100000">
                                          <p:val>
                                            <p:strVal val="#ppt_x"/>
                                          </p:val>
                                        </p:tav>
                                      </p:tavLst>
                                    </p:anim>
                                    <p:anim calcmode="lin" valueType="num">
                                      <p:cBhvr additive="base">
                                        <p:cTn id="1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2226990" y="1302482"/>
            <a:ext cx="8424862" cy="5616575"/>
          </a:xfrm>
          <a:prstGeom prst="rect">
            <a:avLst/>
          </a:prstGeom>
          <a:noFill/>
          <a:ln>
            <a:noFill/>
          </a:ln>
        </p:spPr>
        <p:txBody>
          <a:bodyPr wrap="square" lIns="110375" tIns="55175" rIns="110375" bIns="55175" anchor="t" anchorCtr="0">
            <a:noAutofit/>
          </a:bodyPr>
          <a:lstStyle/>
          <a:p>
            <a:pPr marL="363538" marR="0" lvl="0" indent="-363538" algn="l" rtl="0">
              <a:spcBef>
                <a:spcPts val="0"/>
              </a:spcBef>
              <a:spcAft>
                <a:spcPts val="0"/>
              </a:spcAft>
              <a:buClr>
                <a:srgbClr val="BA0002"/>
              </a:buClr>
              <a:buSzPct val="100000"/>
              <a:buFont typeface="Noto Sans Symbols"/>
              <a:buChar char="➲"/>
            </a:pPr>
            <a:r>
              <a:rPr lang="en-US" sz="2000" b="0" i="0" u="none" strike="noStrike" cap="none" dirty="0" err="1">
                <a:solidFill>
                  <a:srgbClr val="006666"/>
                </a:solidFill>
                <a:latin typeface="Verdana"/>
                <a:ea typeface="Verdana"/>
                <a:cs typeface="Verdana"/>
                <a:sym typeface="Verdana"/>
              </a:rPr>
              <a:t>Afstemmen</a:t>
            </a:r>
            <a:r>
              <a:rPr lang="en-US" sz="2000" b="0" i="0" u="none" strike="noStrike" cap="none" dirty="0">
                <a:solidFill>
                  <a:srgbClr val="006666"/>
                </a:solidFill>
                <a:latin typeface="Verdana"/>
                <a:ea typeface="Verdana"/>
                <a:cs typeface="Verdana"/>
                <a:sym typeface="Verdana"/>
              </a:rPr>
              <a:t>, </a:t>
            </a:r>
            <a:r>
              <a:rPr lang="en-US" sz="2000" b="0" i="0" u="none" strike="noStrike" cap="none" dirty="0" err="1">
                <a:solidFill>
                  <a:srgbClr val="006666"/>
                </a:solidFill>
                <a:latin typeface="Verdana"/>
                <a:ea typeface="Verdana"/>
                <a:cs typeface="Verdana"/>
                <a:sym typeface="Verdana"/>
              </a:rPr>
              <a:t>afspraken</a:t>
            </a:r>
            <a:r>
              <a:rPr lang="en-US" sz="2000" b="0" i="0" u="none" strike="noStrike" cap="none" dirty="0">
                <a:solidFill>
                  <a:srgbClr val="006666"/>
                </a:solidFill>
                <a:latin typeface="Verdana"/>
                <a:ea typeface="Verdana"/>
                <a:cs typeface="Verdana"/>
                <a:sym typeface="Verdana"/>
              </a:rPr>
              <a:t> </a:t>
            </a:r>
            <a:r>
              <a:rPr lang="en-US" sz="2000" b="0" i="0" u="none" strike="noStrike" cap="none" dirty="0" err="1">
                <a:solidFill>
                  <a:srgbClr val="006666"/>
                </a:solidFill>
                <a:latin typeface="Verdana"/>
                <a:ea typeface="Verdana"/>
                <a:cs typeface="Verdana"/>
                <a:sym typeface="Verdana"/>
              </a:rPr>
              <a:t>maken</a:t>
            </a:r>
            <a:r>
              <a:rPr lang="en-US" sz="2000" b="0" i="0" u="none" strike="noStrike" cap="none" dirty="0">
                <a:solidFill>
                  <a:srgbClr val="006666"/>
                </a:solidFill>
                <a:latin typeface="Verdana"/>
                <a:ea typeface="Verdana"/>
                <a:cs typeface="Verdana"/>
                <a:sym typeface="Verdana"/>
              </a:rPr>
              <a:t>, taken </a:t>
            </a:r>
            <a:r>
              <a:rPr lang="en-US" sz="2000" b="0" i="0" u="none" strike="noStrike" cap="none" dirty="0" err="1">
                <a:solidFill>
                  <a:srgbClr val="006666"/>
                </a:solidFill>
                <a:latin typeface="Verdana"/>
                <a:ea typeface="Verdana"/>
                <a:cs typeface="Verdana"/>
                <a:sym typeface="Verdana"/>
              </a:rPr>
              <a:t>verdelen</a:t>
            </a:r>
            <a:r>
              <a:rPr lang="en-US" sz="2000" b="0" i="0" u="none" strike="noStrike" cap="none" dirty="0">
                <a:solidFill>
                  <a:srgbClr val="006666"/>
                </a:solidFill>
                <a:latin typeface="Verdana"/>
                <a:ea typeface="Verdana"/>
                <a:cs typeface="Verdana"/>
                <a:sym typeface="Verdana"/>
              </a:rPr>
              <a:t>, </a:t>
            </a:r>
            <a:r>
              <a:rPr lang="en-US" sz="2000" b="0" i="0" u="none" strike="noStrike" cap="none" dirty="0" err="1">
                <a:solidFill>
                  <a:srgbClr val="006666"/>
                </a:solidFill>
                <a:latin typeface="Verdana"/>
                <a:ea typeface="Verdana"/>
                <a:cs typeface="Verdana"/>
                <a:sym typeface="Verdana"/>
              </a:rPr>
              <a:t>mensen</a:t>
            </a:r>
            <a:r>
              <a:rPr lang="en-US" sz="2000" b="0" i="0" u="none" strike="noStrike" cap="none" dirty="0">
                <a:solidFill>
                  <a:srgbClr val="006666"/>
                </a:solidFill>
                <a:latin typeface="Verdana"/>
                <a:ea typeface="Verdana"/>
                <a:cs typeface="Verdana"/>
                <a:sym typeface="Verdana"/>
              </a:rPr>
              <a:t> </a:t>
            </a:r>
            <a:r>
              <a:rPr lang="en-US" sz="2000" b="0" i="0" u="none" strike="noStrike" cap="none" dirty="0" err="1">
                <a:solidFill>
                  <a:srgbClr val="006666"/>
                </a:solidFill>
                <a:latin typeface="Verdana"/>
                <a:ea typeface="Verdana"/>
                <a:cs typeface="Verdana"/>
                <a:sym typeface="Verdana"/>
              </a:rPr>
              <a:t>aansporen</a:t>
            </a:r>
            <a:r>
              <a:rPr lang="en-US" sz="2000" b="0" i="0" u="none" strike="noStrike" cap="none" dirty="0">
                <a:solidFill>
                  <a:srgbClr val="006666"/>
                </a:solidFill>
                <a:latin typeface="Verdana"/>
                <a:ea typeface="Verdana"/>
                <a:cs typeface="Verdana"/>
                <a:sym typeface="Verdana"/>
              </a:rPr>
              <a:t>, </a:t>
            </a:r>
            <a:r>
              <a:rPr lang="en-US" sz="2000" b="0" i="0" u="none" strike="noStrike" cap="none" dirty="0" err="1">
                <a:solidFill>
                  <a:srgbClr val="006666"/>
                </a:solidFill>
                <a:latin typeface="Verdana"/>
                <a:ea typeface="Verdana"/>
                <a:cs typeface="Verdana"/>
                <a:sym typeface="Verdana"/>
              </a:rPr>
              <a:t>mensen</a:t>
            </a:r>
            <a:r>
              <a:rPr lang="en-US" sz="2000" b="0" i="0" u="none" strike="noStrike" cap="none" dirty="0">
                <a:solidFill>
                  <a:srgbClr val="006666"/>
                </a:solidFill>
                <a:latin typeface="Verdana"/>
                <a:ea typeface="Verdana"/>
                <a:cs typeface="Verdana"/>
                <a:sym typeface="Verdana"/>
              </a:rPr>
              <a:t> </a:t>
            </a:r>
            <a:r>
              <a:rPr lang="en-US" sz="2000" b="0" i="0" u="none" strike="noStrike" cap="none" dirty="0" err="1">
                <a:solidFill>
                  <a:srgbClr val="006666"/>
                </a:solidFill>
                <a:latin typeface="Verdana"/>
                <a:ea typeface="Verdana"/>
                <a:cs typeface="Verdana"/>
                <a:sym typeface="Verdana"/>
              </a:rPr>
              <a:t>aanmoedigen</a:t>
            </a:r>
            <a:r>
              <a:rPr lang="en-US" sz="2000" b="0" i="0" u="none" strike="noStrike" cap="none" dirty="0">
                <a:solidFill>
                  <a:srgbClr val="006666"/>
                </a:solidFill>
                <a:latin typeface="Verdana"/>
                <a:ea typeface="Verdana"/>
                <a:cs typeface="Verdana"/>
                <a:sym typeface="Verdana"/>
              </a:rPr>
              <a:t>, etc.</a:t>
            </a:r>
          </a:p>
          <a:p>
            <a:pPr marL="363538" marR="0" lvl="0" indent="-363538" algn="l" rtl="0">
              <a:spcBef>
                <a:spcPts val="2000"/>
              </a:spcBef>
              <a:spcAft>
                <a:spcPts val="0"/>
              </a:spcAft>
              <a:buClr>
                <a:srgbClr val="BA0002"/>
              </a:buClr>
              <a:buSzPct val="100000"/>
              <a:buFont typeface="Noto Sans Symbols"/>
              <a:buChar char="➲"/>
            </a:pPr>
            <a:r>
              <a:rPr lang="en-US" sz="2000" b="0" i="0" u="none" strike="noStrike" cap="none" dirty="0" err="1">
                <a:solidFill>
                  <a:srgbClr val="006666"/>
                </a:solidFill>
                <a:latin typeface="Verdana"/>
                <a:ea typeface="Verdana"/>
                <a:cs typeface="Verdana"/>
                <a:sym typeface="Verdana"/>
              </a:rPr>
              <a:t>Hierover</a:t>
            </a:r>
            <a:r>
              <a:rPr lang="en-US" sz="2000" b="0" i="0" u="none" strike="noStrike" cap="none" dirty="0">
                <a:solidFill>
                  <a:srgbClr val="006666"/>
                </a:solidFill>
                <a:latin typeface="Verdana"/>
                <a:ea typeface="Verdana"/>
                <a:cs typeface="Verdana"/>
                <a:sym typeface="Verdana"/>
              </a:rPr>
              <a:t> is al </a:t>
            </a:r>
            <a:r>
              <a:rPr lang="en-US" sz="2000" b="0" i="0" u="none" strike="noStrike" cap="none" dirty="0" err="1">
                <a:solidFill>
                  <a:srgbClr val="006666"/>
                </a:solidFill>
                <a:latin typeface="Verdana"/>
                <a:ea typeface="Verdana"/>
                <a:cs typeface="Verdana"/>
                <a:sym typeface="Verdana"/>
              </a:rPr>
              <a:t>veel</a:t>
            </a:r>
            <a:r>
              <a:rPr lang="en-US" sz="2000" b="0" i="0" u="none" strike="noStrike" cap="none" dirty="0">
                <a:solidFill>
                  <a:srgbClr val="006666"/>
                </a:solidFill>
                <a:latin typeface="Verdana"/>
                <a:ea typeface="Verdana"/>
                <a:cs typeface="Verdana"/>
                <a:sym typeface="Verdana"/>
              </a:rPr>
              <a:t> </a:t>
            </a:r>
            <a:r>
              <a:rPr lang="en-US" sz="2000" b="0" i="0" u="none" strike="noStrike" cap="none" dirty="0" err="1">
                <a:solidFill>
                  <a:srgbClr val="006666"/>
                </a:solidFill>
                <a:latin typeface="Verdana"/>
                <a:ea typeface="Verdana"/>
                <a:cs typeface="Verdana"/>
                <a:sym typeface="Verdana"/>
              </a:rPr>
              <a:t>nagedacht</a:t>
            </a:r>
            <a:r>
              <a:rPr lang="en-US" sz="2000" b="0" i="0" u="none" strike="noStrike" cap="none" dirty="0">
                <a:solidFill>
                  <a:srgbClr val="006666"/>
                </a:solidFill>
                <a:latin typeface="Verdana"/>
                <a:ea typeface="Verdana"/>
                <a:cs typeface="Verdana"/>
                <a:sym typeface="Verdana"/>
              </a:rPr>
              <a:t>, </a:t>
            </a:r>
            <a:r>
              <a:rPr lang="en-US" sz="2000" b="0" i="0" u="none" strike="noStrike" cap="none" dirty="0" err="1">
                <a:solidFill>
                  <a:srgbClr val="006666"/>
                </a:solidFill>
                <a:latin typeface="Verdana"/>
                <a:ea typeface="Verdana"/>
                <a:cs typeface="Verdana"/>
                <a:sym typeface="Verdana"/>
              </a:rPr>
              <a:t>onderzocht</a:t>
            </a:r>
            <a:r>
              <a:rPr lang="en-US" sz="2000" b="0" i="0" u="none" strike="noStrike" cap="none" dirty="0">
                <a:solidFill>
                  <a:srgbClr val="006666"/>
                </a:solidFill>
                <a:latin typeface="Verdana"/>
                <a:ea typeface="Verdana"/>
                <a:cs typeface="Verdana"/>
                <a:sym typeface="Verdana"/>
              </a:rPr>
              <a:t>, </a:t>
            </a:r>
            <a:r>
              <a:rPr lang="en-US" sz="2000" b="0" i="0" u="none" strike="noStrike" cap="none" dirty="0" err="1">
                <a:solidFill>
                  <a:srgbClr val="006666"/>
                </a:solidFill>
                <a:latin typeface="Verdana"/>
                <a:ea typeface="Verdana"/>
                <a:cs typeface="Verdana"/>
                <a:sym typeface="Verdana"/>
              </a:rPr>
              <a:t>opgeschreven</a:t>
            </a:r>
            <a:r>
              <a:rPr lang="en-US" sz="2000" b="0" i="0" u="none" strike="noStrike" cap="none" dirty="0">
                <a:solidFill>
                  <a:srgbClr val="006666"/>
                </a:solidFill>
                <a:latin typeface="Verdana"/>
                <a:ea typeface="Verdana"/>
                <a:cs typeface="Verdana"/>
                <a:sym typeface="Verdana"/>
              </a:rPr>
              <a:t>, etc.  ⇨ </a:t>
            </a:r>
          </a:p>
          <a:p>
            <a:pPr marL="363538" marR="0" lvl="0" indent="-363538" algn="l" rtl="0">
              <a:spcBef>
                <a:spcPts val="2000"/>
              </a:spcBef>
              <a:spcAft>
                <a:spcPts val="0"/>
              </a:spcAft>
              <a:buClr>
                <a:srgbClr val="BA0002"/>
              </a:buClr>
              <a:buSzPct val="100000"/>
              <a:buFont typeface="Noto Sans Symbols"/>
              <a:buChar char="➲"/>
            </a:pPr>
            <a:r>
              <a:rPr lang="en-US" sz="2000" b="0" i="0" u="none" strike="noStrike" cap="none" dirty="0" err="1">
                <a:solidFill>
                  <a:srgbClr val="006666"/>
                </a:solidFill>
                <a:latin typeface="Verdana"/>
                <a:ea typeface="Verdana"/>
                <a:cs typeface="Verdana"/>
                <a:sym typeface="Verdana"/>
              </a:rPr>
              <a:t>En</a:t>
            </a:r>
            <a:r>
              <a:rPr lang="en-US" sz="2000" b="0" i="0" u="none" strike="noStrike" cap="none" dirty="0">
                <a:solidFill>
                  <a:srgbClr val="006666"/>
                </a:solidFill>
                <a:latin typeface="Verdana"/>
                <a:ea typeface="Verdana"/>
                <a:cs typeface="Verdana"/>
                <a:sym typeface="Verdana"/>
              </a:rPr>
              <a:t> Management?</a:t>
            </a:r>
          </a:p>
          <a:p>
            <a:pPr marL="363538" marR="0" lvl="0" indent="-363538" algn="l" rtl="0">
              <a:spcBef>
                <a:spcPts val="2000"/>
              </a:spcBef>
              <a:spcAft>
                <a:spcPts val="0"/>
              </a:spcAft>
              <a:buClr>
                <a:srgbClr val="BA0002"/>
              </a:buClr>
              <a:buSzPct val="100000"/>
              <a:buFont typeface="Noto Sans Symbols"/>
              <a:buChar char="➲"/>
            </a:pPr>
            <a:endParaRPr lang="en-US" sz="2000" b="0" i="1" u="none" strike="noStrike" cap="none" dirty="0">
              <a:solidFill>
                <a:srgbClr val="006666"/>
              </a:solidFill>
              <a:latin typeface="Verdana"/>
              <a:ea typeface="Verdana"/>
              <a:cs typeface="Verdana"/>
              <a:sym typeface="Verdana"/>
            </a:endParaRPr>
          </a:p>
          <a:p>
            <a:pPr marL="363538" marR="0" lvl="0" indent="-363538" algn="l" rtl="0">
              <a:spcBef>
                <a:spcPts val="2000"/>
              </a:spcBef>
              <a:spcAft>
                <a:spcPts val="0"/>
              </a:spcAft>
              <a:buClr>
                <a:srgbClr val="BA0002"/>
              </a:buClr>
              <a:buSzPct val="100000"/>
              <a:buFont typeface="Noto Sans Symbols"/>
              <a:buChar char="➲"/>
            </a:pPr>
            <a:endParaRPr lang="en-US" sz="2000" i="1" dirty="0"/>
          </a:p>
          <a:p>
            <a:pPr marL="363538" marR="0" lvl="0" indent="-363538" algn="l" rtl="0">
              <a:spcBef>
                <a:spcPts val="2000"/>
              </a:spcBef>
              <a:spcAft>
                <a:spcPts val="0"/>
              </a:spcAft>
              <a:buClr>
                <a:srgbClr val="BA0002"/>
              </a:buClr>
              <a:buSzPct val="100000"/>
              <a:buFont typeface="Noto Sans Symbols"/>
              <a:buChar char="➲"/>
            </a:pPr>
            <a:endParaRPr lang="en-US" sz="2000" b="0" i="1" u="none" strike="noStrike" cap="none" dirty="0">
              <a:solidFill>
                <a:srgbClr val="006666"/>
              </a:solidFill>
              <a:latin typeface="Verdana"/>
              <a:ea typeface="Verdana"/>
              <a:cs typeface="Verdana"/>
              <a:sym typeface="Verdana"/>
            </a:endParaRPr>
          </a:p>
          <a:p>
            <a:pPr marL="363538" marR="0" lvl="0" indent="-363538" algn="l" rtl="0">
              <a:spcBef>
                <a:spcPts val="2000"/>
              </a:spcBef>
              <a:spcAft>
                <a:spcPts val="0"/>
              </a:spcAft>
              <a:buClr>
                <a:srgbClr val="BA0002"/>
              </a:buClr>
              <a:buSzPct val="100000"/>
              <a:buFont typeface="Noto Sans Symbols"/>
              <a:buChar char="➲"/>
            </a:pPr>
            <a:r>
              <a:rPr lang="en-US" sz="2000" b="0" i="1" u="none" strike="noStrike" cap="none" dirty="0">
                <a:solidFill>
                  <a:srgbClr val="006666"/>
                </a:solidFill>
                <a:latin typeface="Verdana"/>
                <a:ea typeface="Verdana"/>
                <a:cs typeface="Verdana"/>
                <a:sym typeface="Verdana"/>
              </a:rPr>
              <a:t>“management is the art of getting things done through people and systems”</a:t>
            </a:r>
          </a:p>
          <a:p>
            <a:pPr marL="363538" marR="0" lvl="0" indent="-363538" algn="l" rtl="0">
              <a:spcBef>
                <a:spcPts val="2000"/>
              </a:spcBef>
              <a:spcAft>
                <a:spcPts val="0"/>
              </a:spcAft>
              <a:buClr>
                <a:srgbClr val="BA0002"/>
              </a:buClr>
              <a:buSzPct val="100000"/>
              <a:buFont typeface="Noto Sans Symbols"/>
              <a:buChar char="➲"/>
            </a:pPr>
            <a:r>
              <a:rPr lang="en-US" sz="2000" b="0" i="0" u="none" strike="noStrike" cap="none" dirty="0">
                <a:solidFill>
                  <a:srgbClr val="006666"/>
                </a:solidFill>
                <a:latin typeface="Verdana"/>
                <a:ea typeface="Verdana"/>
                <a:cs typeface="Verdana"/>
                <a:sym typeface="Verdana"/>
              </a:rPr>
              <a:t>Wat is </a:t>
            </a:r>
            <a:r>
              <a:rPr lang="en-US" sz="2000" b="0" i="0" u="none" strike="noStrike" cap="none" dirty="0" err="1">
                <a:solidFill>
                  <a:srgbClr val="006666"/>
                </a:solidFill>
                <a:latin typeface="Verdana"/>
                <a:ea typeface="Verdana"/>
                <a:cs typeface="Verdana"/>
                <a:sym typeface="Verdana"/>
              </a:rPr>
              <a:t>een</a:t>
            </a:r>
            <a:r>
              <a:rPr lang="en-US" sz="2000" b="0" i="0" u="none" strike="noStrike" cap="none" dirty="0">
                <a:solidFill>
                  <a:srgbClr val="006666"/>
                </a:solidFill>
                <a:latin typeface="Verdana"/>
                <a:ea typeface="Verdana"/>
                <a:cs typeface="Verdana"/>
                <a:sym typeface="Verdana"/>
              </a:rPr>
              <a:t> </a:t>
            </a:r>
            <a:r>
              <a:rPr lang="en-US" sz="2000" b="0" i="0" u="none" strike="noStrike" cap="none" dirty="0" err="1">
                <a:solidFill>
                  <a:srgbClr val="006666"/>
                </a:solidFill>
                <a:latin typeface="Verdana"/>
                <a:ea typeface="Verdana"/>
                <a:cs typeface="Verdana"/>
                <a:sym typeface="Verdana"/>
              </a:rPr>
              <a:t>goede</a:t>
            </a:r>
            <a:r>
              <a:rPr lang="en-US" sz="2000" b="0" i="0" u="none" strike="noStrike" cap="none" dirty="0">
                <a:solidFill>
                  <a:srgbClr val="006666"/>
                </a:solidFill>
                <a:latin typeface="Verdana"/>
                <a:ea typeface="Verdana"/>
                <a:cs typeface="Verdana"/>
                <a:sym typeface="Verdana"/>
              </a:rPr>
              <a:t> manager? </a:t>
            </a:r>
            <a:endParaRPr sz="2400" b="0" i="0" u="none" strike="noStrike" cap="none" dirty="0">
              <a:solidFill>
                <a:srgbClr val="006666"/>
              </a:solidFill>
              <a:latin typeface="Verdana"/>
              <a:ea typeface="Verdana"/>
              <a:cs typeface="Verdana"/>
              <a:sym typeface="Verdana"/>
            </a:endParaRPr>
          </a:p>
        </p:txBody>
      </p:sp>
      <p:sp>
        <p:nvSpPr>
          <p:cNvPr id="69" name="Shape 69"/>
          <p:cNvSpPr txBox="1">
            <a:spLocks noGrp="1"/>
          </p:cNvSpPr>
          <p:nvPr>
            <p:ph type="sldNum" idx="12"/>
          </p:nvPr>
        </p:nvSpPr>
        <p:spPr>
          <a:xfrm>
            <a:off x="10287000" y="7099300"/>
            <a:ext cx="441325" cy="247650"/>
          </a:xfrm>
          <a:prstGeom prst="rect">
            <a:avLst/>
          </a:prstGeom>
          <a:noFill/>
          <a:ln>
            <a:noFill/>
          </a:ln>
        </p:spPr>
        <p:txBody>
          <a:bodyPr wrap="square" lIns="101225" tIns="50600" rIns="101225" bIns="50600" anchor="t" anchorCtr="0">
            <a:noAutofit/>
          </a:bodyPr>
          <a:lstStyle/>
          <a:p>
            <a:pPr marL="0" marR="0" lvl="0" indent="0" algn="r" rtl="0">
              <a:spcBef>
                <a:spcPts val="0"/>
              </a:spcBef>
              <a:spcAft>
                <a:spcPts val="0"/>
              </a:spcAft>
              <a:buSzPct val="25000"/>
              <a:buNone/>
            </a:pPr>
            <a:fld id="{00000000-1234-1234-1234-123412341234}" type="slidenum">
              <a:rPr lang="en-US" sz="700" b="0">
                <a:solidFill>
                  <a:schemeClr val="dk1"/>
                </a:solidFill>
                <a:latin typeface="Helvetica Neue"/>
                <a:ea typeface="Helvetica Neue"/>
                <a:cs typeface="Helvetica Neue"/>
                <a:sym typeface="Helvetica Neue"/>
              </a:rPr>
              <a:t>6</a:t>
            </a:fld>
            <a:endParaRPr lang="en-US" sz="700" b="0">
              <a:solidFill>
                <a:schemeClr val="dk1"/>
              </a:solidFill>
              <a:latin typeface="Helvetica Neue"/>
              <a:ea typeface="Helvetica Neue"/>
              <a:cs typeface="Helvetica Neue"/>
              <a:sym typeface="Helvetica Neue"/>
            </a:endParaRPr>
          </a:p>
        </p:txBody>
      </p:sp>
      <p:sp>
        <p:nvSpPr>
          <p:cNvPr id="70" name="Shape 70"/>
          <p:cNvSpPr txBox="1">
            <a:spLocks noGrp="1"/>
          </p:cNvSpPr>
          <p:nvPr>
            <p:ph type="title"/>
          </p:nvPr>
        </p:nvSpPr>
        <p:spPr>
          <a:xfrm>
            <a:off x="2227263" y="474663"/>
            <a:ext cx="8496300" cy="533400"/>
          </a:xfrm>
          <a:prstGeom prst="rect">
            <a:avLst/>
          </a:prstGeom>
          <a:noFill/>
          <a:ln>
            <a:noFill/>
          </a:ln>
        </p:spPr>
        <p:txBody>
          <a:bodyPr wrap="square" lIns="110375" tIns="55175" rIns="110375" bIns="55175" anchor="ctr" anchorCtr="0">
            <a:noAutofit/>
          </a:bodyPr>
          <a:lstStyle/>
          <a:p>
            <a:pPr marL="0" marR="0" lvl="0" indent="0" algn="l" rtl="0">
              <a:spcBef>
                <a:spcPts val="0"/>
              </a:spcBef>
              <a:spcAft>
                <a:spcPts val="0"/>
              </a:spcAft>
              <a:buSzPct val="25000"/>
              <a:buNone/>
            </a:pPr>
            <a:r>
              <a:rPr lang="en-US" sz="2400" b="1" i="0" u="none" strike="noStrike" cap="none" dirty="0" err="1">
                <a:solidFill>
                  <a:srgbClr val="006666"/>
                </a:solidFill>
                <a:latin typeface="Verdana"/>
                <a:ea typeface="Verdana"/>
                <a:cs typeface="Verdana"/>
                <a:sym typeface="Verdana"/>
              </a:rPr>
              <a:t>Als</a:t>
            </a:r>
            <a:r>
              <a:rPr lang="en-US" sz="2400" b="1" i="0" u="none" strike="noStrike" cap="none" dirty="0">
                <a:solidFill>
                  <a:srgbClr val="006666"/>
                </a:solidFill>
                <a:latin typeface="Verdana"/>
                <a:ea typeface="Verdana"/>
                <a:cs typeface="Verdana"/>
                <a:sym typeface="Verdana"/>
              </a:rPr>
              <a:t> je </a:t>
            </a:r>
            <a:r>
              <a:rPr lang="en-US" sz="2400" b="1" i="0" u="none" strike="noStrike" cap="none" dirty="0" err="1">
                <a:solidFill>
                  <a:srgbClr val="006666"/>
                </a:solidFill>
                <a:latin typeface="Verdana"/>
                <a:ea typeface="Verdana"/>
                <a:cs typeface="Verdana"/>
                <a:sym typeface="Verdana"/>
              </a:rPr>
              <a:t>samen</a:t>
            </a:r>
            <a:r>
              <a:rPr lang="en-US" sz="2400" b="1" i="0" u="none" strike="noStrike" cap="none" dirty="0">
                <a:solidFill>
                  <a:srgbClr val="006666"/>
                </a:solidFill>
                <a:latin typeface="Verdana"/>
                <a:ea typeface="Verdana"/>
                <a:cs typeface="Verdana"/>
                <a:sym typeface="Verdana"/>
              </a:rPr>
              <a:t> </a:t>
            </a:r>
            <a:r>
              <a:rPr lang="en-US" sz="2400" b="1" i="0" u="none" strike="noStrike" cap="none" dirty="0" err="1">
                <a:solidFill>
                  <a:srgbClr val="006666"/>
                </a:solidFill>
                <a:latin typeface="Verdana"/>
                <a:ea typeface="Verdana"/>
                <a:cs typeface="Verdana"/>
                <a:sym typeface="Verdana"/>
              </a:rPr>
              <a:t>dingen</a:t>
            </a:r>
            <a:r>
              <a:rPr lang="en-US" sz="2400" b="1" i="0" u="none" strike="noStrike" cap="none" dirty="0">
                <a:solidFill>
                  <a:srgbClr val="006666"/>
                </a:solidFill>
                <a:latin typeface="Verdana"/>
                <a:ea typeface="Verdana"/>
                <a:cs typeface="Verdana"/>
                <a:sym typeface="Verdana"/>
              </a:rPr>
              <a:t> </a:t>
            </a:r>
            <a:r>
              <a:rPr lang="en-US" sz="2400" b="1" i="0" u="none" strike="noStrike" cap="none" dirty="0" err="1">
                <a:solidFill>
                  <a:srgbClr val="006666"/>
                </a:solidFill>
                <a:latin typeface="Verdana"/>
                <a:ea typeface="Verdana"/>
                <a:cs typeface="Verdana"/>
                <a:sym typeface="Verdana"/>
              </a:rPr>
              <a:t>voor</a:t>
            </a:r>
            <a:r>
              <a:rPr lang="en-US" sz="2400" b="1" i="0" u="none" strike="noStrike" cap="none" dirty="0">
                <a:solidFill>
                  <a:srgbClr val="006666"/>
                </a:solidFill>
                <a:latin typeface="Verdana"/>
                <a:ea typeface="Verdana"/>
                <a:cs typeface="Verdana"/>
                <a:sym typeface="Verdana"/>
              </a:rPr>
              <a:t> </a:t>
            </a:r>
            <a:r>
              <a:rPr lang="en-US" sz="2400" b="1" i="0" u="none" strike="noStrike" cap="none" dirty="0" err="1">
                <a:solidFill>
                  <a:srgbClr val="006666"/>
                </a:solidFill>
                <a:latin typeface="Verdana"/>
                <a:ea typeface="Verdana"/>
                <a:cs typeface="Verdana"/>
                <a:sym typeface="Verdana"/>
              </a:rPr>
              <a:t>elkaar</a:t>
            </a:r>
            <a:r>
              <a:rPr lang="en-US" sz="2400" b="1" i="0" u="none" strike="noStrike" cap="none" dirty="0">
                <a:solidFill>
                  <a:srgbClr val="006666"/>
                </a:solidFill>
                <a:latin typeface="Verdana"/>
                <a:ea typeface="Verdana"/>
                <a:cs typeface="Verdana"/>
                <a:sym typeface="Verdana"/>
              </a:rPr>
              <a:t> wilt </a:t>
            </a:r>
            <a:r>
              <a:rPr lang="en-US" sz="2400" b="1" i="0" u="none" strike="noStrike" cap="none" dirty="0" err="1">
                <a:solidFill>
                  <a:srgbClr val="006666"/>
                </a:solidFill>
                <a:latin typeface="Verdana"/>
                <a:ea typeface="Verdana"/>
                <a:cs typeface="Verdana"/>
                <a:sym typeface="Verdana"/>
              </a:rPr>
              <a:t>krijgen</a:t>
            </a:r>
            <a:r>
              <a:rPr lang="en-US" sz="2400" b="1" i="0" u="none" strike="noStrike" cap="none" dirty="0">
                <a:solidFill>
                  <a:srgbClr val="006666"/>
                </a:solidFill>
                <a:latin typeface="Verdana"/>
                <a:ea typeface="Verdana"/>
                <a:cs typeface="Verdana"/>
                <a:sym typeface="Verdana"/>
              </a:rPr>
              <a:t>, dan  </a:t>
            </a:r>
            <a:r>
              <a:rPr lang="en-US" sz="2400" b="1" i="0" u="none" strike="noStrike" cap="none" dirty="0" err="1">
                <a:solidFill>
                  <a:srgbClr val="006666"/>
                </a:solidFill>
                <a:latin typeface="Verdana"/>
                <a:ea typeface="Verdana"/>
                <a:cs typeface="Verdana"/>
                <a:sym typeface="Verdana"/>
              </a:rPr>
              <a:t>moet</a:t>
            </a:r>
            <a:r>
              <a:rPr lang="en-US" sz="2400" b="1" i="0" u="none" strike="noStrike" cap="none" dirty="0">
                <a:solidFill>
                  <a:srgbClr val="006666"/>
                </a:solidFill>
                <a:latin typeface="Verdana"/>
                <a:ea typeface="Verdana"/>
                <a:cs typeface="Verdana"/>
                <a:sym typeface="Verdana"/>
              </a:rPr>
              <a:t> je …..</a:t>
            </a:r>
          </a:p>
        </p:txBody>
      </p:sp>
      <p:pic>
        <p:nvPicPr>
          <p:cNvPr id="71" name="Shape 71" descr="follett"/>
          <p:cNvPicPr preferRelativeResize="0"/>
          <p:nvPr/>
        </p:nvPicPr>
        <p:blipFill rotWithShape="1">
          <a:blip r:embed="rId3">
            <a:alphaModFix/>
          </a:blip>
          <a:srcRect/>
          <a:stretch/>
        </p:blipFill>
        <p:spPr>
          <a:xfrm>
            <a:off x="7562478" y="1519774"/>
            <a:ext cx="2637293" cy="3810195"/>
          </a:xfrm>
          <a:prstGeom prst="rect">
            <a:avLst/>
          </a:prstGeom>
          <a:noFill/>
          <a:ln>
            <a:noFill/>
          </a:ln>
        </p:spPr>
      </p:pic>
      <p:sp>
        <p:nvSpPr>
          <p:cNvPr id="72" name="Shape 72"/>
          <p:cNvSpPr txBox="1"/>
          <p:nvPr/>
        </p:nvSpPr>
        <p:spPr>
          <a:xfrm>
            <a:off x="7627516" y="5329969"/>
            <a:ext cx="3024336" cy="1465673"/>
          </a:xfrm>
          <a:prstGeom prst="rect">
            <a:avLst/>
          </a:prstGeom>
          <a:solidFill>
            <a:schemeClr val="lt1"/>
          </a:solidFill>
          <a:ln>
            <a:noFill/>
          </a:ln>
        </p:spPr>
        <p:txBody>
          <a:bodyPr wrap="square" lIns="110375" tIns="55175" rIns="110375" bIns="55175" anchor="t" anchorCtr="0">
            <a:noAutofit/>
          </a:bodyPr>
          <a:lstStyle/>
          <a:p>
            <a:pPr marL="0" marR="0" lvl="0" indent="0" algn="ctr" rtl="0">
              <a:spcBef>
                <a:spcPts val="0"/>
              </a:spcBef>
              <a:spcAft>
                <a:spcPts val="0"/>
              </a:spcAft>
              <a:buSzPct val="25000"/>
              <a:buNone/>
            </a:pPr>
            <a:endParaRPr sz="2800" b="1" dirty="0">
              <a:solidFill>
                <a:srgbClr val="006666"/>
              </a:solidFill>
              <a:latin typeface="Verdana"/>
              <a:ea typeface="Verdana"/>
              <a:cs typeface="Verdana"/>
              <a:sym typeface="Verdana"/>
            </a:endParaRPr>
          </a:p>
          <a:p>
            <a:pPr marL="0" marR="0" lvl="0" indent="0" algn="ctr" rtl="0">
              <a:spcBef>
                <a:spcPts val="1000"/>
              </a:spcBef>
              <a:spcAft>
                <a:spcPts val="0"/>
              </a:spcAft>
              <a:buSzPct val="25000"/>
              <a:buNone/>
            </a:pPr>
            <a:r>
              <a:rPr lang="en-US" sz="2000" b="1" dirty="0">
                <a:solidFill>
                  <a:srgbClr val="006666"/>
                </a:solidFill>
                <a:latin typeface="Verdana"/>
                <a:ea typeface="Verdana"/>
                <a:cs typeface="Verdana"/>
                <a:sym typeface="Verdana"/>
              </a:rPr>
              <a:t>Mary Parker-Follet</a:t>
            </a:r>
          </a:p>
          <a:p>
            <a:pPr marL="0" marR="0" lvl="0" indent="0" algn="ctr" rtl="0">
              <a:spcBef>
                <a:spcPts val="1000"/>
              </a:spcBef>
              <a:spcAft>
                <a:spcPts val="0"/>
              </a:spcAft>
              <a:buSzPct val="25000"/>
              <a:buNone/>
            </a:pPr>
            <a:r>
              <a:rPr lang="en-US" sz="2000" b="1" dirty="0">
                <a:solidFill>
                  <a:srgbClr val="006666"/>
                </a:solidFill>
                <a:latin typeface="Verdana"/>
                <a:ea typeface="Verdana"/>
                <a:cs typeface="Verdana"/>
                <a:sym typeface="Verdana"/>
              </a:rPr>
              <a:t>1868-1933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fade">
                                      <p:cBhvr>
                                        <p:cTn id="19" dur="2000"/>
                                        <p:tgtEl>
                                          <p:spTgt spid="7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72"/>
                                        </p:tgtEl>
                                      </p:cBhvr>
                                    </p:animEffect>
                                    <p:set>
                                      <p:cBhvr>
                                        <p:cTn id="24" dur="1" fill="hold">
                                          <p:stCondLst>
                                            <p:cond delay="500"/>
                                          </p:stCondLst>
                                        </p:cTn>
                                        <p:tgtEl>
                                          <p:spTgt spid="7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E0F37C-DA6E-417C-9B9B-709AF291E3AB}"/>
              </a:ext>
            </a:extLst>
          </p:cNvPr>
          <p:cNvSpPr>
            <a:spLocks noGrp="1"/>
          </p:cNvSpPr>
          <p:nvPr>
            <p:ph type="title"/>
          </p:nvPr>
        </p:nvSpPr>
        <p:spPr/>
        <p:txBody>
          <a:bodyPr/>
          <a:lstStyle/>
          <a:p>
            <a:r>
              <a:rPr lang="nl-NL" sz="2000" dirty="0"/>
              <a:t>Voorbeelden van eigenschappen van een goede manager</a:t>
            </a:r>
          </a:p>
        </p:txBody>
      </p:sp>
      <p:sp>
        <p:nvSpPr>
          <p:cNvPr id="3" name="Tijdelijke aanduiding voor tekst 2">
            <a:extLst>
              <a:ext uri="{FF2B5EF4-FFF2-40B4-BE49-F238E27FC236}">
                <a16:creationId xmlns:a16="http://schemas.microsoft.com/office/drawing/2014/main" id="{42E187BA-D06F-4FC2-820F-A1A4DB6AEEEE}"/>
              </a:ext>
            </a:extLst>
          </p:cNvPr>
          <p:cNvSpPr>
            <a:spLocks noGrp="1"/>
          </p:cNvSpPr>
          <p:nvPr>
            <p:ph type="body" idx="1"/>
          </p:nvPr>
        </p:nvSpPr>
        <p:spPr/>
        <p:txBody>
          <a:bodyPr/>
          <a:lstStyle/>
          <a:p>
            <a:r>
              <a:rPr lang="nl-NL" dirty="0"/>
              <a:t>Goed aansturen: duidelijkheid</a:t>
            </a:r>
          </a:p>
          <a:p>
            <a:r>
              <a:rPr lang="nl-NL" dirty="0"/>
              <a:t>Feedback willen geven</a:t>
            </a:r>
          </a:p>
          <a:p>
            <a:r>
              <a:rPr lang="nl-NL" dirty="0"/>
              <a:t>Beslissingen toelichten/verklaren</a:t>
            </a:r>
          </a:p>
          <a:p>
            <a:r>
              <a:rPr lang="nl-NL" dirty="0"/>
              <a:t>Verantwoordelijkheid geven</a:t>
            </a:r>
          </a:p>
        </p:txBody>
      </p:sp>
      <p:sp>
        <p:nvSpPr>
          <p:cNvPr id="4" name="Tijdelijke aanduiding voor dianummer 3">
            <a:extLst>
              <a:ext uri="{FF2B5EF4-FFF2-40B4-BE49-F238E27FC236}">
                <a16:creationId xmlns:a16="http://schemas.microsoft.com/office/drawing/2014/main" id="{28C74E8F-D958-44AB-B87D-7D0FE455B86D}"/>
              </a:ext>
            </a:extLst>
          </p:cNvPr>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sz="700" b="0" smtClean="0">
                <a:solidFill>
                  <a:schemeClr val="dk1"/>
                </a:solidFill>
                <a:latin typeface="Helvetica Neue"/>
                <a:ea typeface="Helvetica Neue"/>
                <a:cs typeface="Helvetica Neue"/>
                <a:sym typeface="Helvetica Neue"/>
              </a:rPr>
              <a:t>7</a:t>
            </a:fld>
            <a:endParaRPr lang="en-US" sz="700" b="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09004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body" idx="1"/>
          </p:nvPr>
        </p:nvSpPr>
        <p:spPr>
          <a:xfrm>
            <a:off x="2068286" y="0"/>
            <a:ext cx="8866414" cy="1051800"/>
          </a:xfrm>
          <a:prstGeom prst="rect">
            <a:avLst/>
          </a:prstGeom>
          <a:noFill/>
          <a:ln>
            <a:noFill/>
          </a:ln>
        </p:spPr>
        <p:txBody>
          <a:bodyPr wrap="square" lIns="110375" tIns="55175" rIns="110375" bIns="55175" anchor="ctr" anchorCtr="0">
            <a:noAutofit/>
          </a:bodyPr>
          <a:lstStyle/>
          <a:p>
            <a:pPr marL="0" marR="0" lvl="0" indent="-127000" rtl="0">
              <a:spcBef>
                <a:spcPts val="0"/>
              </a:spcBef>
              <a:spcAft>
                <a:spcPts val="0"/>
              </a:spcAft>
              <a:buClr>
                <a:srgbClr val="BA0002"/>
              </a:buClr>
              <a:buSzPct val="100000"/>
              <a:buFont typeface="Noto Sans Symbols"/>
              <a:buNone/>
            </a:pPr>
            <a:r>
              <a:rPr lang="en-US" b="1" i="0" u="none" strike="noStrike" cap="none" dirty="0">
                <a:solidFill>
                  <a:srgbClr val="006666"/>
                </a:solidFill>
                <a:latin typeface="Verdana"/>
                <a:ea typeface="Verdana"/>
                <a:cs typeface="Verdana"/>
                <a:sym typeface="Verdana"/>
              </a:rPr>
              <a:t>Wat </a:t>
            </a:r>
            <a:r>
              <a:rPr lang="en-US" b="1" i="0" u="none" strike="noStrike" cap="none" dirty="0" err="1">
                <a:solidFill>
                  <a:srgbClr val="006666"/>
                </a:solidFill>
                <a:latin typeface="Verdana"/>
                <a:ea typeface="Verdana"/>
                <a:cs typeface="Verdana"/>
                <a:sym typeface="Verdana"/>
              </a:rPr>
              <a:t>zijn</a:t>
            </a:r>
            <a:r>
              <a:rPr lang="en-US" b="1" i="0" u="none" strike="noStrike" cap="none" dirty="0">
                <a:solidFill>
                  <a:srgbClr val="006666"/>
                </a:solidFill>
                <a:latin typeface="Verdana"/>
                <a:ea typeface="Verdana"/>
                <a:cs typeface="Verdana"/>
                <a:sym typeface="Verdana"/>
              </a:rPr>
              <a:t> de </a:t>
            </a:r>
            <a:r>
              <a:rPr lang="en-US" b="1" i="0" u="none" strike="noStrike" cap="none" dirty="0" err="1">
                <a:solidFill>
                  <a:srgbClr val="006666"/>
                </a:solidFill>
                <a:latin typeface="Verdana"/>
                <a:ea typeface="Verdana"/>
                <a:cs typeface="Verdana"/>
                <a:sym typeface="Verdana"/>
              </a:rPr>
              <a:t>belangrijkste</a:t>
            </a:r>
            <a:r>
              <a:rPr lang="en-US" b="1" i="0" u="none" strike="noStrike" cap="none" dirty="0">
                <a:solidFill>
                  <a:srgbClr val="006666"/>
                </a:solidFill>
                <a:latin typeface="Verdana"/>
                <a:ea typeface="Verdana"/>
                <a:cs typeface="Verdana"/>
                <a:sym typeface="Verdana"/>
              </a:rPr>
              <a:t> twee </a:t>
            </a:r>
            <a:r>
              <a:rPr lang="en-US" b="1" i="0" u="none" strike="noStrike" cap="none" dirty="0" err="1">
                <a:solidFill>
                  <a:srgbClr val="006666"/>
                </a:solidFill>
                <a:latin typeface="Verdana"/>
                <a:ea typeface="Verdana"/>
                <a:cs typeface="Verdana"/>
                <a:sym typeface="Verdana"/>
              </a:rPr>
              <a:t>vragen</a:t>
            </a:r>
            <a:r>
              <a:rPr lang="en-US" b="1" i="0" u="none" strike="noStrike" cap="none" dirty="0">
                <a:solidFill>
                  <a:srgbClr val="006666"/>
                </a:solidFill>
                <a:latin typeface="Verdana"/>
                <a:ea typeface="Verdana"/>
                <a:cs typeface="Verdana"/>
                <a:sym typeface="Verdana"/>
              </a:rPr>
              <a:t> </a:t>
            </a:r>
            <a:r>
              <a:rPr lang="en-US" b="1" i="0" u="none" strike="noStrike" cap="none" dirty="0" err="1">
                <a:solidFill>
                  <a:srgbClr val="006666"/>
                </a:solidFill>
                <a:latin typeface="Verdana"/>
                <a:ea typeface="Verdana"/>
                <a:cs typeface="Verdana"/>
                <a:sym typeface="Verdana"/>
              </a:rPr>
              <a:t>voor</a:t>
            </a:r>
            <a:r>
              <a:rPr lang="en-US" b="1" i="0" u="none" strike="noStrike" cap="none" dirty="0">
                <a:solidFill>
                  <a:srgbClr val="006666"/>
                </a:solidFill>
                <a:latin typeface="Verdana"/>
                <a:ea typeface="Verdana"/>
                <a:cs typeface="Verdana"/>
                <a:sym typeface="Verdana"/>
              </a:rPr>
              <a:t> </a:t>
            </a:r>
            <a:r>
              <a:rPr lang="en-US" b="1" i="0" u="none" strike="noStrike" cap="none" dirty="0" err="1">
                <a:solidFill>
                  <a:srgbClr val="006666"/>
                </a:solidFill>
                <a:latin typeface="Verdana"/>
                <a:ea typeface="Verdana"/>
                <a:cs typeface="Verdana"/>
                <a:sym typeface="Verdana"/>
              </a:rPr>
              <a:t>een</a:t>
            </a:r>
            <a:r>
              <a:rPr lang="en-US" b="1" i="0" u="none" strike="noStrike" cap="none" dirty="0">
                <a:solidFill>
                  <a:srgbClr val="006666"/>
                </a:solidFill>
                <a:latin typeface="Verdana"/>
                <a:ea typeface="Verdana"/>
                <a:cs typeface="Verdana"/>
                <a:sym typeface="Verdana"/>
              </a:rPr>
              <a:t> </a:t>
            </a:r>
            <a:r>
              <a:rPr lang="en-US" b="1" i="0" u="none" strike="noStrike" cap="none" dirty="0" err="1">
                <a:solidFill>
                  <a:srgbClr val="006666"/>
                </a:solidFill>
                <a:latin typeface="Verdana"/>
                <a:ea typeface="Verdana"/>
                <a:cs typeface="Verdana"/>
                <a:sym typeface="Verdana"/>
              </a:rPr>
              <a:t>organisatie</a:t>
            </a:r>
            <a:r>
              <a:rPr lang="en-US" b="1" i="0" u="none" strike="noStrike" cap="none" dirty="0">
                <a:solidFill>
                  <a:srgbClr val="006666"/>
                </a:solidFill>
                <a:latin typeface="Verdana"/>
                <a:ea typeface="Verdana"/>
                <a:cs typeface="Verdana"/>
                <a:sym typeface="Verdana"/>
              </a:rPr>
              <a:t>?</a:t>
            </a:r>
          </a:p>
        </p:txBody>
      </p:sp>
      <p:sp>
        <p:nvSpPr>
          <p:cNvPr id="78" name="Shape 78"/>
          <p:cNvSpPr txBox="1">
            <a:spLocks noGrp="1"/>
          </p:cNvSpPr>
          <p:nvPr>
            <p:ph type="sldNum" idx="12"/>
          </p:nvPr>
        </p:nvSpPr>
        <p:spPr>
          <a:xfrm>
            <a:off x="10287000" y="7099300"/>
            <a:ext cx="441325" cy="247650"/>
          </a:xfrm>
          <a:prstGeom prst="rect">
            <a:avLst/>
          </a:prstGeom>
          <a:noFill/>
          <a:ln>
            <a:noFill/>
          </a:ln>
        </p:spPr>
        <p:txBody>
          <a:bodyPr wrap="square" lIns="101225" tIns="50600" rIns="101225" bIns="50600" anchor="t" anchorCtr="0">
            <a:noAutofit/>
          </a:bodyPr>
          <a:lstStyle/>
          <a:p>
            <a:pPr marL="0" marR="0" lvl="0" indent="0" algn="r" rtl="0">
              <a:spcBef>
                <a:spcPts val="0"/>
              </a:spcBef>
              <a:spcAft>
                <a:spcPts val="0"/>
              </a:spcAft>
              <a:buSzPct val="25000"/>
              <a:buNone/>
            </a:pPr>
            <a:fld id="{00000000-1234-1234-1234-123412341234}" type="slidenum">
              <a:rPr lang="en-US" sz="700" b="0">
                <a:solidFill>
                  <a:schemeClr val="dk1"/>
                </a:solidFill>
                <a:latin typeface="Helvetica Neue"/>
                <a:ea typeface="Helvetica Neue"/>
                <a:cs typeface="Helvetica Neue"/>
                <a:sym typeface="Helvetica Neue"/>
              </a:rPr>
              <a:t>8</a:t>
            </a:fld>
            <a:endParaRPr lang="en-US" sz="700" b="0">
              <a:solidFill>
                <a:schemeClr val="dk1"/>
              </a:solidFill>
              <a:latin typeface="Helvetica Neue"/>
              <a:ea typeface="Helvetica Neue"/>
              <a:cs typeface="Helvetica Neue"/>
              <a:sym typeface="Helvetica Neue"/>
            </a:endParaRPr>
          </a:p>
        </p:txBody>
      </p:sp>
      <p:sp>
        <p:nvSpPr>
          <p:cNvPr id="79" name="Shape 79"/>
          <p:cNvSpPr txBox="1"/>
          <p:nvPr/>
        </p:nvSpPr>
        <p:spPr>
          <a:xfrm>
            <a:off x="2378400" y="1063073"/>
            <a:ext cx="8556300" cy="5919273"/>
          </a:xfrm>
          <a:prstGeom prst="rect">
            <a:avLst/>
          </a:prstGeom>
          <a:noFill/>
          <a:ln>
            <a:noFill/>
          </a:ln>
        </p:spPr>
        <p:txBody>
          <a:bodyPr wrap="square" lIns="110375" tIns="55175" rIns="110375" bIns="55175" anchor="t" anchorCtr="0">
            <a:noAutofit/>
          </a:bodyPr>
          <a:lstStyle/>
          <a:p>
            <a:pPr marL="457200" marR="0" lvl="0" indent="-457200" algn="l" rtl="0">
              <a:spcBef>
                <a:spcPts val="0"/>
              </a:spcBef>
              <a:spcAft>
                <a:spcPts val="0"/>
              </a:spcAft>
              <a:buClr>
                <a:srgbClr val="BA0002"/>
              </a:buClr>
              <a:buSzPct val="100000"/>
              <a:buFont typeface="Noto Sans Symbols"/>
              <a:buAutoNum type="arabicParenR"/>
            </a:pPr>
            <a:r>
              <a:rPr lang="en-US" sz="2000" b="0" dirty="0">
                <a:solidFill>
                  <a:srgbClr val="006666"/>
                </a:solidFill>
                <a:latin typeface="Verdana"/>
                <a:ea typeface="Verdana"/>
                <a:cs typeface="Verdana"/>
                <a:sym typeface="Verdana"/>
              </a:rPr>
              <a:t>Wat is </a:t>
            </a:r>
            <a:r>
              <a:rPr lang="en-US" sz="2000" b="0" dirty="0" err="1">
                <a:solidFill>
                  <a:srgbClr val="006666"/>
                </a:solidFill>
                <a:latin typeface="Verdana"/>
                <a:ea typeface="Verdana"/>
                <a:cs typeface="Verdana"/>
                <a:sym typeface="Verdana"/>
              </a:rPr>
              <a:t>ons</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doel</a:t>
            </a:r>
            <a:r>
              <a:rPr lang="en-US" sz="2000" b="0" dirty="0">
                <a:solidFill>
                  <a:srgbClr val="006666"/>
                </a:solidFill>
                <a:latin typeface="Verdana"/>
                <a:ea typeface="Verdana"/>
                <a:cs typeface="Verdana"/>
                <a:sym typeface="Verdana"/>
              </a:rPr>
              <a:t>?</a:t>
            </a:r>
          </a:p>
          <a:p>
            <a:pPr marL="457200" marR="0" lvl="0" indent="-457200" algn="l" rtl="0">
              <a:spcBef>
                <a:spcPts val="2000"/>
              </a:spcBef>
              <a:spcAft>
                <a:spcPts val="0"/>
              </a:spcAft>
              <a:buClr>
                <a:srgbClr val="BA0002"/>
              </a:buClr>
              <a:buSzPct val="100000"/>
              <a:buFont typeface="Noto Sans Symbols"/>
              <a:buAutoNum type="arabicParenR"/>
            </a:pPr>
            <a:r>
              <a:rPr lang="en-US" sz="2000" b="0" dirty="0">
                <a:solidFill>
                  <a:srgbClr val="006666"/>
                </a:solidFill>
                <a:latin typeface="Verdana"/>
                <a:ea typeface="Verdana"/>
                <a:cs typeface="Verdana"/>
                <a:sym typeface="Verdana"/>
              </a:rPr>
              <a:t>Hoe </a:t>
            </a:r>
            <a:r>
              <a:rPr lang="en-US" sz="2000" b="0" dirty="0" err="1">
                <a:solidFill>
                  <a:srgbClr val="006666"/>
                </a:solidFill>
                <a:latin typeface="Verdana"/>
                <a:ea typeface="Verdana"/>
                <a:cs typeface="Verdana"/>
                <a:sym typeface="Verdana"/>
              </a:rPr>
              <a:t>bereiken</a:t>
            </a:r>
            <a:r>
              <a:rPr lang="en-US" sz="2000" b="0" dirty="0">
                <a:solidFill>
                  <a:srgbClr val="006666"/>
                </a:solidFill>
                <a:latin typeface="Verdana"/>
                <a:ea typeface="Verdana"/>
                <a:cs typeface="Verdana"/>
                <a:sym typeface="Verdana"/>
              </a:rPr>
              <a:t> we </a:t>
            </a:r>
            <a:r>
              <a:rPr lang="en-US" sz="2000" b="0" dirty="0" err="1">
                <a:solidFill>
                  <a:srgbClr val="006666"/>
                </a:solidFill>
                <a:latin typeface="Verdana"/>
                <a:ea typeface="Verdana"/>
                <a:cs typeface="Verdana"/>
                <a:sym typeface="Verdana"/>
              </a:rPr>
              <a:t>dat</a:t>
            </a:r>
            <a:r>
              <a:rPr lang="en-US" sz="2000" b="0" dirty="0">
                <a:solidFill>
                  <a:srgbClr val="006666"/>
                </a:solidFill>
                <a:latin typeface="Verdana"/>
                <a:ea typeface="Verdana"/>
                <a:cs typeface="Verdana"/>
                <a:sym typeface="Verdana"/>
              </a:rPr>
              <a:t>?</a:t>
            </a:r>
          </a:p>
          <a:p>
            <a:pPr marL="0" marR="0" lvl="0" indent="-127000" algn="l" rtl="0">
              <a:spcBef>
                <a:spcPts val="2000"/>
              </a:spcBef>
              <a:spcAft>
                <a:spcPts val="0"/>
              </a:spcAft>
              <a:buClr>
                <a:srgbClr val="BA0002"/>
              </a:buClr>
              <a:buSzPct val="100000"/>
              <a:buFont typeface="Noto Sans Symbols"/>
              <a:buNone/>
            </a:pPr>
            <a:r>
              <a:rPr lang="en-US" sz="2000" b="0" dirty="0">
                <a:solidFill>
                  <a:srgbClr val="006666"/>
                </a:solidFill>
                <a:latin typeface="Verdana"/>
                <a:ea typeface="Verdana"/>
                <a:cs typeface="Verdana"/>
                <a:sym typeface="Verdana"/>
              </a:rPr>
              <a:t>In </a:t>
            </a:r>
            <a:r>
              <a:rPr lang="en-US" sz="2000" b="0" dirty="0" err="1">
                <a:solidFill>
                  <a:srgbClr val="006666"/>
                </a:solidFill>
                <a:latin typeface="Verdana"/>
                <a:ea typeface="Verdana"/>
                <a:cs typeface="Verdana"/>
                <a:sym typeface="Verdana"/>
              </a:rPr>
              <a:t>organisatiekunde</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veel</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gebruikte</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hulpmiddelen</a:t>
            </a:r>
            <a:r>
              <a:rPr lang="en-US" sz="2000" b="0" dirty="0">
                <a:solidFill>
                  <a:srgbClr val="006666"/>
                </a:solidFill>
                <a:latin typeface="Verdana"/>
                <a:ea typeface="Verdana"/>
                <a:cs typeface="Verdana"/>
                <a:sym typeface="Verdana"/>
              </a:rPr>
              <a:t>/</a:t>
            </a:r>
            <a:r>
              <a:rPr lang="en-US" sz="2000" b="0" dirty="0" err="1">
                <a:solidFill>
                  <a:srgbClr val="006666"/>
                </a:solidFill>
                <a:latin typeface="Verdana"/>
                <a:ea typeface="Verdana"/>
                <a:cs typeface="Verdana"/>
                <a:sym typeface="Verdana"/>
              </a:rPr>
              <a:t>begrippen</a:t>
            </a:r>
            <a:r>
              <a:rPr lang="en-US" sz="2000" b="0" dirty="0">
                <a:solidFill>
                  <a:srgbClr val="006666"/>
                </a:solidFill>
                <a:latin typeface="Verdana"/>
                <a:ea typeface="Verdana"/>
                <a:cs typeface="Verdana"/>
                <a:sym typeface="Verdana"/>
              </a:rPr>
              <a:t> </a:t>
            </a:r>
            <a:r>
              <a:rPr lang="en-US" sz="2000" b="0" dirty="0" err="1">
                <a:solidFill>
                  <a:srgbClr val="006666"/>
                </a:solidFill>
                <a:latin typeface="Verdana"/>
                <a:ea typeface="Verdana"/>
                <a:cs typeface="Verdana"/>
                <a:sym typeface="Verdana"/>
              </a:rPr>
              <a:t>hiervoor</a:t>
            </a:r>
            <a:r>
              <a:rPr lang="en-US" sz="2000" b="0" dirty="0">
                <a:solidFill>
                  <a:srgbClr val="006666"/>
                </a:solidFill>
                <a:latin typeface="Verdana"/>
                <a:ea typeface="Verdana"/>
                <a:cs typeface="Verdana"/>
                <a:sym typeface="Verdana"/>
              </a:rPr>
              <a:t>:</a:t>
            </a:r>
          </a:p>
          <a:p>
            <a:pPr marL="0" marR="0" lvl="0" indent="-127000" algn="l" rtl="0">
              <a:spcBef>
                <a:spcPts val="2000"/>
              </a:spcBef>
              <a:spcAft>
                <a:spcPts val="0"/>
              </a:spcAft>
              <a:buClr>
                <a:srgbClr val="BA0002"/>
              </a:buClr>
              <a:buSzPct val="100000"/>
              <a:buFont typeface="Noto Sans Symbols"/>
              <a:buNone/>
            </a:pPr>
            <a:endParaRPr sz="2000" b="0" dirty="0">
              <a:solidFill>
                <a:srgbClr val="006666"/>
              </a:solidFill>
              <a:latin typeface="Verdana"/>
              <a:ea typeface="Verdana"/>
              <a:cs typeface="Verdana"/>
              <a:sym typeface="Verdana"/>
            </a:endParaRPr>
          </a:p>
          <a:p>
            <a:pPr marL="342900" marR="0" lvl="0" indent="-342900" algn="l" rtl="0">
              <a:spcBef>
                <a:spcPts val="600"/>
              </a:spcBef>
              <a:spcAft>
                <a:spcPts val="0"/>
              </a:spcAft>
              <a:buClr>
                <a:srgbClr val="BA0002"/>
              </a:buClr>
              <a:buSzPct val="100000"/>
              <a:buFont typeface="Arial"/>
              <a:buChar char="•"/>
            </a:pPr>
            <a:r>
              <a:rPr lang="en-US" sz="2000" b="0" dirty="0" err="1">
                <a:solidFill>
                  <a:srgbClr val="006666"/>
                </a:solidFill>
                <a:latin typeface="Verdana"/>
                <a:ea typeface="Verdana"/>
                <a:cs typeface="Verdana"/>
                <a:sym typeface="Verdana"/>
              </a:rPr>
              <a:t>Missie</a:t>
            </a:r>
            <a:endParaRPr lang="en-US" sz="2000" b="0" dirty="0">
              <a:solidFill>
                <a:srgbClr val="006666"/>
              </a:solidFill>
              <a:latin typeface="Verdana"/>
              <a:ea typeface="Verdana"/>
              <a:cs typeface="Verdana"/>
              <a:sym typeface="Verdana"/>
            </a:endParaRPr>
          </a:p>
          <a:p>
            <a:pPr marL="342900" marR="0" lvl="0" indent="-342900" algn="l" rtl="0">
              <a:spcBef>
                <a:spcPts val="600"/>
              </a:spcBef>
              <a:spcAft>
                <a:spcPts val="0"/>
              </a:spcAft>
              <a:buClr>
                <a:srgbClr val="BA0002"/>
              </a:buClr>
              <a:buSzPct val="100000"/>
              <a:buFont typeface="Arial"/>
              <a:buChar char="•"/>
            </a:pPr>
            <a:endParaRPr lang="en-US" sz="2000" b="0" dirty="0">
              <a:solidFill>
                <a:srgbClr val="006666"/>
              </a:solidFill>
              <a:latin typeface="Verdana"/>
              <a:ea typeface="Verdana"/>
              <a:cs typeface="Verdana"/>
              <a:sym typeface="Verdana"/>
            </a:endParaRPr>
          </a:p>
          <a:p>
            <a:pPr marL="342900" marR="0" lvl="0" indent="-342900" algn="l" rtl="0">
              <a:spcBef>
                <a:spcPts val="600"/>
              </a:spcBef>
              <a:spcAft>
                <a:spcPts val="0"/>
              </a:spcAft>
              <a:buClr>
                <a:srgbClr val="BA0002"/>
              </a:buClr>
              <a:buSzPct val="100000"/>
              <a:buFont typeface="Arial"/>
              <a:buChar char="•"/>
            </a:pPr>
            <a:endParaRPr lang="en-US" sz="2000" b="0" dirty="0">
              <a:solidFill>
                <a:srgbClr val="006666"/>
              </a:solidFill>
              <a:latin typeface="Verdana"/>
              <a:ea typeface="Verdana"/>
              <a:cs typeface="Verdana"/>
              <a:sym typeface="Verdana"/>
            </a:endParaRPr>
          </a:p>
          <a:p>
            <a:pPr marL="342900" marR="0" lvl="0" indent="-342900" algn="l" rtl="0">
              <a:spcBef>
                <a:spcPts val="600"/>
              </a:spcBef>
              <a:spcAft>
                <a:spcPts val="0"/>
              </a:spcAft>
              <a:buClr>
                <a:srgbClr val="BA0002"/>
              </a:buClr>
              <a:buSzPct val="100000"/>
              <a:buFont typeface="Arial"/>
              <a:buChar char="•"/>
            </a:pPr>
            <a:r>
              <a:rPr lang="en-US" sz="2000" b="0" dirty="0" err="1">
                <a:solidFill>
                  <a:srgbClr val="006666"/>
                </a:solidFill>
                <a:latin typeface="Verdana"/>
                <a:ea typeface="Verdana"/>
                <a:cs typeface="Verdana"/>
                <a:sym typeface="Verdana"/>
              </a:rPr>
              <a:t>Visie</a:t>
            </a:r>
            <a:endParaRPr lang="en-US" sz="2000" b="0" dirty="0">
              <a:solidFill>
                <a:srgbClr val="006666"/>
              </a:solidFill>
              <a:latin typeface="Verdana"/>
              <a:ea typeface="Verdana"/>
              <a:cs typeface="Verdana"/>
              <a:sym typeface="Verdana"/>
            </a:endParaRPr>
          </a:p>
          <a:p>
            <a:pPr marL="342900" marR="0" lvl="0" indent="-342900" algn="l" rtl="0">
              <a:spcBef>
                <a:spcPts val="600"/>
              </a:spcBef>
              <a:spcAft>
                <a:spcPts val="0"/>
              </a:spcAft>
              <a:buClr>
                <a:srgbClr val="BA0002"/>
              </a:buClr>
              <a:buSzPct val="100000"/>
              <a:buFont typeface="Arial"/>
              <a:buChar char="•"/>
            </a:pPr>
            <a:endParaRPr lang="en-US" sz="2000" b="0" dirty="0">
              <a:solidFill>
                <a:srgbClr val="006666"/>
              </a:solidFill>
              <a:latin typeface="Verdana"/>
              <a:ea typeface="Verdana"/>
              <a:cs typeface="Verdana"/>
              <a:sym typeface="Verdana"/>
            </a:endParaRPr>
          </a:p>
          <a:p>
            <a:pPr marL="342900" marR="0" lvl="0" indent="-342900" algn="l" rtl="0">
              <a:spcBef>
                <a:spcPts val="600"/>
              </a:spcBef>
              <a:spcAft>
                <a:spcPts val="0"/>
              </a:spcAft>
              <a:buClr>
                <a:srgbClr val="BA0002"/>
              </a:buClr>
              <a:buSzPct val="100000"/>
              <a:buFont typeface="Arial"/>
              <a:buChar char="•"/>
            </a:pPr>
            <a:endParaRPr lang="en-US" sz="2000" b="0" dirty="0">
              <a:solidFill>
                <a:srgbClr val="006666"/>
              </a:solidFill>
              <a:latin typeface="Verdana"/>
              <a:ea typeface="Verdana"/>
              <a:cs typeface="Verdana"/>
              <a:sym typeface="Verdana"/>
            </a:endParaRPr>
          </a:p>
          <a:p>
            <a:pPr marL="342900" marR="0" lvl="0" indent="-342900" algn="l" rtl="0">
              <a:spcBef>
                <a:spcPts val="600"/>
              </a:spcBef>
              <a:spcAft>
                <a:spcPts val="0"/>
              </a:spcAft>
              <a:buClr>
                <a:srgbClr val="BA0002"/>
              </a:buClr>
              <a:buSzPct val="100000"/>
              <a:buFont typeface="Arial"/>
              <a:buChar char="•"/>
            </a:pPr>
            <a:r>
              <a:rPr lang="en-US" sz="2000" b="0" dirty="0">
                <a:solidFill>
                  <a:srgbClr val="006666"/>
                </a:solidFill>
                <a:latin typeface="Verdana"/>
                <a:ea typeface="Verdana"/>
                <a:cs typeface="Verdana"/>
                <a:sym typeface="Verdana"/>
              </a:rPr>
              <a:t>Doel</a:t>
            </a:r>
          </a:p>
          <a:p>
            <a:pPr marL="342900" marR="0" lvl="0" indent="-342900" algn="l" rtl="0">
              <a:spcBef>
                <a:spcPts val="600"/>
              </a:spcBef>
              <a:spcAft>
                <a:spcPts val="0"/>
              </a:spcAft>
              <a:buClr>
                <a:srgbClr val="BA0002"/>
              </a:buClr>
              <a:buSzPct val="100000"/>
              <a:buFont typeface="Arial"/>
              <a:buChar char="•"/>
            </a:pPr>
            <a:endParaRPr lang="en-US" sz="2000" b="0" dirty="0">
              <a:solidFill>
                <a:srgbClr val="006666"/>
              </a:solidFill>
              <a:latin typeface="Verdana"/>
              <a:ea typeface="Verdana"/>
              <a:cs typeface="Verdana"/>
              <a:sym typeface="Verdana"/>
            </a:endParaRPr>
          </a:p>
          <a:p>
            <a:pPr marL="342900" marR="0" lvl="0" indent="-342900" algn="l" rtl="0">
              <a:spcBef>
                <a:spcPts val="600"/>
              </a:spcBef>
              <a:spcAft>
                <a:spcPts val="0"/>
              </a:spcAft>
              <a:buClr>
                <a:srgbClr val="BA0002"/>
              </a:buClr>
              <a:buSzPct val="100000"/>
              <a:buFont typeface="Arial"/>
              <a:buChar char="•"/>
            </a:pPr>
            <a:endParaRPr lang="en-US" sz="2000" b="0" dirty="0">
              <a:solidFill>
                <a:srgbClr val="006666"/>
              </a:solidFill>
              <a:latin typeface="Verdana"/>
              <a:ea typeface="Verdana"/>
              <a:cs typeface="Verdana"/>
              <a:sym typeface="Verdana"/>
            </a:endParaRPr>
          </a:p>
          <a:p>
            <a:pPr marL="342900" marR="0" lvl="0" indent="-342900" algn="l" rtl="0">
              <a:spcBef>
                <a:spcPts val="600"/>
              </a:spcBef>
              <a:spcAft>
                <a:spcPts val="0"/>
              </a:spcAft>
              <a:buClr>
                <a:srgbClr val="BA0002"/>
              </a:buClr>
              <a:buSzPct val="100000"/>
              <a:buFont typeface="Arial"/>
              <a:buChar char="•"/>
            </a:pPr>
            <a:r>
              <a:rPr lang="en-US" sz="2000" b="0" dirty="0" err="1">
                <a:solidFill>
                  <a:srgbClr val="006666"/>
                </a:solidFill>
                <a:latin typeface="Verdana"/>
                <a:ea typeface="Verdana"/>
                <a:cs typeface="Verdana"/>
                <a:sym typeface="Verdana"/>
              </a:rPr>
              <a:t>Strategie</a:t>
            </a:r>
            <a:endParaRPr lang="en-US" sz="2000" b="0" dirty="0">
              <a:solidFill>
                <a:srgbClr val="006666"/>
              </a:solidFill>
              <a:latin typeface="Verdana"/>
              <a:ea typeface="Verdana"/>
              <a:cs typeface="Verdana"/>
              <a:sym typeface="Verdana"/>
            </a:endParaRPr>
          </a:p>
          <a:p>
            <a:pPr marL="0" marR="0" lvl="0" indent="-127000" algn="l" rtl="0">
              <a:spcBef>
                <a:spcPts val="2000"/>
              </a:spcBef>
              <a:spcAft>
                <a:spcPts val="0"/>
              </a:spcAft>
              <a:buClr>
                <a:srgbClr val="BA0002"/>
              </a:buClr>
              <a:buSzPct val="100000"/>
              <a:buFont typeface="Noto Sans Symbols"/>
              <a:buNone/>
            </a:pPr>
            <a:endParaRPr sz="2000" b="0" dirty="0">
              <a:solidFill>
                <a:srgbClr val="006666"/>
              </a:solidFill>
              <a:latin typeface="Verdana"/>
              <a:ea typeface="Verdana"/>
              <a:cs typeface="Verdana"/>
              <a:sym typeface="Verdana"/>
            </a:endParaRPr>
          </a:p>
          <a:p>
            <a:pPr marL="0" marR="0" lvl="0" indent="-127000" rtl="0">
              <a:spcBef>
                <a:spcPts val="2000"/>
              </a:spcBef>
              <a:spcAft>
                <a:spcPts val="0"/>
              </a:spcAft>
              <a:buClr>
                <a:srgbClr val="BA0002"/>
              </a:buClr>
              <a:buSzPct val="100000"/>
              <a:buFont typeface="Noto Sans Symbols"/>
              <a:buNone/>
            </a:pPr>
            <a:endParaRPr sz="2000" b="0" dirty="0">
              <a:solidFill>
                <a:srgbClr val="006666"/>
              </a:solidFill>
              <a:latin typeface="Verdana"/>
              <a:ea typeface="Verdana"/>
              <a:cs typeface="Verdana"/>
              <a:sym typeface="Verdana"/>
            </a:endParaRPr>
          </a:p>
        </p:txBody>
      </p:sp>
      <p:pic>
        <p:nvPicPr>
          <p:cNvPr id="3" name="Afbeelding 2" descr="Afbeelding met object, klok&#10;&#10;Automatisch gegenereerde beschrijving">
            <a:extLst>
              <a:ext uri="{FF2B5EF4-FFF2-40B4-BE49-F238E27FC236}">
                <a16:creationId xmlns:a16="http://schemas.microsoft.com/office/drawing/2014/main" id="{0D2B8BFB-1C3A-403A-B66B-D23D84087F5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85399" y="3223203"/>
            <a:ext cx="1676401" cy="777712"/>
          </a:xfrm>
          <a:prstGeom prst="rect">
            <a:avLst/>
          </a:prstGeom>
        </p:spPr>
      </p:pic>
      <p:pic>
        <p:nvPicPr>
          <p:cNvPr id="1026" name="Picture 2" descr="Afbeeldingsresultaat voor doel">
            <a:extLst>
              <a:ext uri="{FF2B5EF4-FFF2-40B4-BE49-F238E27FC236}">
                <a16:creationId xmlns:a16="http://schemas.microsoft.com/office/drawing/2014/main" id="{B866C432-F7F2-4CD1-B60B-7E609D82CD27}"/>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12923" y="4923624"/>
            <a:ext cx="1410677" cy="1632355"/>
          </a:xfrm>
          <a:prstGeom prst="rect">
            <a:avLst/>
          </a:prstGeom>
          <a:noFill/>
          <a:extLst>
            <a:ext uri="{909E8E84-426E-40DD-AFC4-6F175D3DCCD1}">
              <a14:hiddenFill xmlns:a14="http://schemas.microsoft.com/office/drawing/2010/main">
                <a:solidFill>
                  <a:srgbClr val="FFFFFF"/>
                </a:solidFill>
              </a14:hiddenFill>
            </a:ext>
          </a:extLst>
        </p:spPr>
      </p:pic>
      <p:pic>
        <p:nvPicPr>
          <p:cNvPr id="9" name="Afbeelding 8" descr="Afbeelding met object, man, tekening&#10;&#10;Automatisch gegenereerde beschrijving">
            <a:extLst>
              <a:ext uri="{FF2B5EF4-FFF2-40B4-BE49-F238E27FC236}">
                <a16:creationId xmlns:a16="http://schemas.microsoft.com/office/drawing/2014/main" id="{FA6B46C1-EDDD-464E-A47C-E57CCA082A7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216356" y="6348380"/>
            <a:ext cx="1410677" cy="998569"/>
          </a:xfrm>
          <a:prstGeom prst="rect">
            <a:avLst/>
          </a:prstGeom>
        </p:spPr>
      </p:pic>
      <p:pic>
        <p:nvPicPr>
          <p:cNvPr id="5" name="Afbeelding 4" descr="Afbeelding met buiten, persoon, honkbal, bal&#10;&#10;Automatisch gegenereerde beschrijving">
            <a:extLst>
              <a:ext uri="{FF2B5EF4-FFF2-40B4-BE49-F238E27FC236}">
                <a16:creationId xmlns:a16="http://schemas.microsoft.com/office/drawing/2014/main" id="{9C509BD7-8810-4590-B240-DC8F1E4A712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216356" y="4395407"/>
            <a:ext cx="1676401" cy="9429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animEffect transition="in" filter="fade">
                                      <p:cBhvr>
                                        <p:cTn id="7" dur="1000"/>
                                        <p:tgtEl>
                                          <p:spTgt spid="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
                                            <p:txEl>
                                              <p:pRg st="1" end="1"/>
                                            </p:txEl>
                                          </p:spTgt>
                                        </p:tgtEl>
                                        <p:attrNameLst>
                                          <p:attrName>style.visibility</p:attrName>
                                        </p:attrNameLst>
                                      </p:cBhvr>
                                      <p:to>
                                        <p:strVal val="visible"/>
                                      </p:to>
                                    </p:set>
                                    <p:animEffect transition="in" filter="fade">
                                      <p:cBhvr>
                                        <p:cTn id="12" dur="1000"/>
                                        <p:tgtEl>
                                          <p:spTgt spid="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9">
                                            <p:txEl>
                                              <p:pRg st="2" end="2"/>
                                            </p:txEl>
                                          </p:spTgt>
                                        </p:tgtEl>
                                        <p:attrNameLst>
                                          <p:attrName>style.visibility</p:attrName>
                                        </p:attrNameLst>
                                      </p:cBhvr>
                                      <p:to>
                                        <p:strVal val="visible"/>
                                      </p:to>
                                    </p:set>
                                    <p:animEffect transition="in" filter="fade">
                                      <p:cBhvr>
                                        <p:cTn id="17" dur="1000"/>
                                        <p:tgtEl>
                                          <p:spTgt spid="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9">
                                            <p:txEl>
                                              <p:pRg st="4" end="4"/>
                                            </p:txEl>
                                          </p:spTgt>
                                        </p:tgtEl>
                                        <p:attrNameLst>
                                          <p:attrName>style.visibility</p:attrName>
                                        </p:attrNameLst>
                                      </p:cBhvr>
                                      <p:to>
                                        <p:strVal val="visible"/>
                                      </p:to>
                                    </p:set>
                                    <p:animEffect transition="in" filter="fade">
                                      <p:cBhvr>
                                        <p:cTn id="26" dur="1000"/>
                                        <p:tgtEl>
                                          <p:spTgt spid="79">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9">
                                            <p:txEl>
                                              <p:pRg st="7" end="7"/>
                                            </p:txEl>
                                          </p:spTgt>
                                        </p:tgtEl>
                                        <p:attrNameLst>
                                          <p:attrName>style.visibility</p:attrName>
                                        </p:attrNameLst>
                                      </p:cBhvr>
                                      <p:to>
                                        <p:strVal val="visible"/>
                                      </p:to>
                                    </p:set>
                                    <p:animEffect transition="in" filter="fade">
                                      <p:cBhvr>
                                        <p:cTn id="35" dur="1000"/>
                                        <p:tgtEl>
                                          <p:spTgt spid="79">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0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9">
                                            <p:txEl>
                                              <p:pRg st="10" end="10"/>
                                            </p:txEl>
                                          </p:spTgt>
                                        </p:tgtEl>
                                        <p:attrNameLst>
                                          <p:attrName>style.visibility</p:attrName>
                                        </p:attrNameLst>
                                      </p:cBhvr>
                                      <p:to>
                                        <p:strVal val="visible"/>
                                      </p:to>
                                    </p:set>
                                    <p:animEffect transition="in" filter="fade">
                                      <p:cBhvr>
                                        <p:cTn id="44" dur="1000"/>
                                        <p:tgtEl>
                                          <p:spTgt spid="79">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79">
                                            <p:txEl>
                                              <p:pRg st="13" end="13"/>
                                            </p:txEl>
                                          </p:spTgt>
                                        </p:tgtEl>
                                        <p:attrNameLst>
                                          <p:attrName>style.visibility</p:attrName>
                                        </p:attrNameLst>
                                      </p:cBhvr>
                                      <p:to>
                                        <p:strVal val="visible"/>
                                      </p:to>
                                    </p:set>
                                    <p:animEffect transition="in" filter="fade">
                                      <p:cBhvr>
                                        <p:cTn id="53" dur="1000"/>
                                        <p:tgtEl>
                                          <p:spTgt spid="7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2171882" y="0"/>
            <a:ext cx="8556300" cy="1051800"/>
          </a:xfrm>
          <a:prstGeom prst="rect">
            <a:avLst/>
          </a:prstGeom>
          <a:noFill/>
          <a:ln>
            <a:noFill/>
          </a:ln>
        </p:spPr>
        <p:txBody>
          <a:bodyPr wrap="square" lIns="110375" tIns="55175" rIns="110375" bIns="55175" anchor="ctr" anchorCtr="0">
            <a:noAutofit/>
          </a:bodyPr>
          <a:lstStyle/>
          <a:p>
            <a:pPr marL="0" marR="0" lvl="0" indent="-127000" algn="l" rtl="0">
              <a:spcBef>
                <a:spcPts val="0"/>
              </a:spcBef>
              <a:spcAft>
                <a:spcPts val="0"/>
              </a:spcAft>
              <a:buClr>
                <a:srgbClr val="BA0002"/>
              </a:buClr>
              <a:buSzPct val="100000"/>
              <a:buFont typeface="Noto Sans Symbols"/>
              <a:buNone/>
            </a:pPr>
            <a:r>
              <a:rPr lang="en-US" sz="2400" b="1" i="0" u="none" strike="noStrike" cap="none" dirty="0">
                <a:solidFill>
                  <a:srgbClr val="006666"/>
                </a:solidFill>
                <a:latin typeface="Verdana"/>
                <a:ea typeface="Verdana"/>
                <a:cs typeface="Verdana"/>
                <a:sym typeface="Verdana"/>
              </a:rPr>
              <a:t>Wat </a:t>
            </a:r>
            <a:r>
              <a:rPr lang="en-US" sz="2400" b="1" i="0" u="none" strike="noStrike" cap="none" dirty="0" err="1">
                <a:solidFill>
                  <a:srgbClr val="006666"/>
                </a:solidFill>
                <a:latin typeface="Verdana"/>
                <a:ea typeface="Verdana"/>
                <a:cs typeface="Verdana"/>
                <a:sym typeface="Verdana"/>
              </a:rPr>
              <a:t>vind</a:t>
            </a:r>
            <a:r>
              <a:rPr lang="en-US" sz="2400" b="1" i="0" u="none" strike="noStrike" cap="none" dirty="0">
                <a:solidFill>
                  <a:srgbClr val="006666"/>
                </a:solidFill>
                <a:latin typeface="Verdana"/>
                <a:ea typeface="Verdana"/>
                <a:cs typeface="Verdana"/>
                <a:sym typeface="Verdana"/>
              </a:rPr>
              <a:t> je van de </a:t>
            </a:r>
            <a:r>
              <a:rPr lang="en-US" sz="2400" b="1" i="0" u="none" strike="noStrike" cap="none" dirty="0" err="1">
                <a:solidFill>
                  <a:srgbClr val="006666"/>
                </a:solidFill>
                <a:latin typeface="Verdana"/>
                <a:ea typeface="Verdana"/>
                <a:cs typeface="Verdana"/>
                <a:sym typeface="Verdana"/>
              </a:rPr>
              <a:t>onderstaande</a:t>
            </a:r>
            <a:r>
              <a:rPr lang="en-US" sz="2400" b="1" i="0" u="none" strike="noStrike" cap="none" dirty="0">
                <a:solidFill>
                  <a:srgbClr val="006666"/>
                </a:solidFill>
                <a:latin typeface="Verdana"/>
                <a:ea typeface="Verdana"/>
                <a:cs typeface="Verdana"/>
                <a:sym typeface="Verdana"/>
              </a:rPr>
              <a:t> </a:t>
            </a:r>
            <a:r>
              <a:rPr lang="en-US" sz="2400" b="1" i="0" u="none" strike="noStrike" cap="none" dirty="0" err="1">
                <a:solidFill>
                  <a:srgbClr val="006666"/>
                </a:solidFill>
                <a:latin typeface="Verdana"/>
                <a:ea typeface="Verdana"/>
                <a:cs typeface="Verdana"/>
                <a:sym typeface="Verdana"/>
              </a:rPr>
              <a:t>uitspraken</a:t>
            </a:r>
            <a:r>
              <a:rPr lang="en-US" sz="2400" b="1" i="0" u="none" strike="noStrike" cap="none" dirty="0">
                <a:solidFill>
                  <a:srgbClr val="006666"/>
                </a:solidFill>
                <a:latin typeface="Verdana"/>
                <a:ea typeface="Verdana"/>
                <a:cs typeface="Verdana"/>
                <a:sym typeface="Verdana"/>
              </a:rPr>
              <a:t>?</a:t>
            </a:r>
          </a:p>
        </p:txBody>
      </p:sp>
      <p:sp>
        <p:nvSpPr>
          <p:cNvPr id="86" name="Shape 86"/>
          <p:cNvSpPr txBox="1">
            <a:spLocks noGrp="1"/>
          </p:cNvSpPr>
          <p:nvPr>
            <p:ph type="sldNum" idx="12"/>
          </p:nvPr>
        </p:nvSpPr>
        <p:spPr>
          <a:xfrm>
            <a:off x="10287000" y="7099300"/>
            <a:ext cx="441325" cy="247650"/>
          </a:xfrm>
          <a:prstGeom prst="rect">
            <a:avLst/>
          </a:prstGeom>
          <a:noFill/>
          <a:ln>
            <a:noFill/>
          </a:ln>
        </p:spPr>
        <p:txBody>
          <a:bodyPr wrap="square" lIns="101225" tIns="50600" rIns="101225" bIns="50600" anchor="t" anchorCtr="0">
            <a:noAutofit/>
          </a:bodyPr>
          <a:lstStyle/>
          <a:p>
            <a:pPr marL="0" marR="0" lvl="0" indent="0" algn="r" rtl="0">
              <a:spcBef>
                <a:spcPts val="0"/>
              </a:spcBef>
              <a:spcAft>
                <a:spcPts val="0"/>
              </a:spcAft>
              <a:buSzPct val="25000"/>
              <a:buNone/>
            </a:pPr>
            <a:fld id="{00000000-1234-1234-1234-123412341234}" type="slidenum">
              <a:rPr lang="en-US" sz="700" b="0">
                <a:solidFill>
                  <a:schemeClr val="dk1"/>
                </a:solidFill>
                <a:latin typeface="Helvetica Neue"/>
                <a:ea typeface="Helvetica Neue"/>
                <a:cs typeface="Helvetica Neue"/>
                <a:sym typeface="Helvetica Neue"/>
              </a:rPr>
              <a:t>9</a:t>
            </a:fld>
            <a:endParaRPr lang="en-US" sz="700" b="0">
              <a:solidFill>
                <a:schemeClr val="dk1"/>
              </a:solidFill>
              <a:latin typeface="Helvetica Neue"/>
              <a:ea typeface="Helvetica Neue"/>
              <a:cs typeface="Helvetica Neue"/>
              <a:sym typeface="Helvetica Neue"/>
            </a:endParaRPr>
          </a:p>
        </p:txBody>
      </p:sp>
      <p:sp>
        <p:nvSpPr>
          <p:cNvPr id="87" name="Shape 87"/>
          <p:cNvSpPr txBox="1"/>
          <p:nvPr/>
        </p:nvSpPr>
        <p:spPr>
          <a:xfrm>
            <a:off x="2264555" y="525900"/>
            <a:ext cx="8129700" cy="5940900"/>
          </a:xfrm>
          <a:prstGeom prst="rect">
            <a:avLst/>
          </a:prstGeom>
          <a:noFill/>
          <a:ln>
            <a:noFill/>
          </a:ln>
        </p:spPr>
        <p:txBody>
          <a:bodyPr wrap="square" lIns="110375" tIns="55175" rIns="110375" bIns="55175" anchor="t" anchorCtr="0">
            <a:noAutofit/>
          </a:bodyPr>
          <a:lstStyle/>
          <a:p>
            <a:pPr marR="0" lvl="0" algn="l" rtl="0">
              <a:spcBef>
                <a:spcPts val="2000"/>
              </a:spcBef>
              <a:spcAft>
                <a:spcPts val="0"/>
              </a:spcAft>
              <a:buNone/>
            </a:pPr>
            <a:endParaRPr sz="2000" dirty="0">
              <a:solidFill>
                <a:srgbClr val="006666"/>
              </a:solidFill>
              <a:latin typeface="Verdana"/>
              <a:ea typeface="Verdana"/>
              <a:cs typeface="Verdana"/>
              <a:sym typeface="Verdana"/>
            </a:endParaRPr>
          </a:p>
          <a:p>
            <a:pPr marL="457200" marR="0" lvl="0" indent="-355600" algn="l" rtl="0">
              <a:spcBef>
                <a:spcPts val="2000"/>
              </a:spcBef>
              <a:spcAft>
                <a:spcPts val="0"/>
              </a:spcAft>
              <a:buClr>
                <a:srgbClr val="006666"/>
              </a:buClr>
              <a:buSzPct val="100000"/>
              <a:buFont typeface="Verdana"/>
              <a:buAutoNum type="arabicPeriod"/>
            </a:pPr>
            <a:r>
              <a:rPr lang="en-US" sz="2000" b="0" dirty="0">
                <a:solidFill>
                  <a:srgbClr val="006666"/>
                </a:solidFill>
                <a:latin typeface="Verdana"/>
                <a:ea typeface="Verdana"/>
                <a:cs typeface="Verdana"/>
                <a:sym typeface="Verdana"/>
              </a:rPr>
              <a:t>“</a:t>
            </a:r>
            <a:r>
              <a:rPr lang="en-US" sz="2000" b="1" i="1" dirty="0">
                <a:solidFill>
                  <a:srgbClr val="006666"/>
                </a:solidFill>
                <a:latin typeface="Verdana"/>
                <a:ea typeface="Verdana"/>
                <a:cs typeface="Verdana"/>
                <a:sym typeface="Verdana"/>
              </a:rPr>
              <a:t>to organize the world’s information and make it universally accessible and useful</a:t>
            </a:r>
            <a:r>
              <a:rPr lang="en-US" sz="2000" b="0" dirty="0">
                <a:solidFill>
                  <a:srgbClr val="006666"/>
                </a:solidFill>
                <a:latin typeface="Verdana"/>
                <a:ea typeface="Verdana"/>
                <a:cs typeface="Verdana"/>
                <a:sym typeface="Verdana"/>
              </a:rPr>
              <a:t>.”</a:t>
            </a:r>
          </a:p>
          <a:p>
            <a:pPr marR="0" lvl="0" algn="l" rtl="0">
              <a:spcBef>
                <a:spcPts val="2000"/>
              </a:spcBef>
              <a:spcAft>
                <a:spcPts val="0"/>
              </a:spcAft>
              <a:buNone/>
            </a:pPr>
            <a:endParaRPr sz="2000" dirty="0">
              <a:solidFill>
                <a:srgbClr val="006666"/>
              </a:solidFill>
              <a:latin typeface="Verdana"/>
              <a:ea typeface="Verdana"/>
              <a:cs typeface="Verdana"/>
              <a:sym typeface="Verdana"/>
            </a:endParaRPr>
          </a:p>
          <a:p>
            <a:pPr marR="0" lvl="0" algn="l" rtl="0">
              <a:spcBef>
                <a:spcPts val="2000"/>
              </a:spcBef>
              <a:spcAft>
                <a:spcPts val="0"/>
              </a:spcAft>
              <a:buNone/>
            </a:pPr>
            <a:endParaRPr sz="2000" dirty="0">
              <a:solidFill>
                <a:srgbClr val="006666"/>
              </a:solidFill>
              <a:latin typeface="Verdana"/>
              <a:ea typeface="Verdana"/>
              <a:cs typeface="Verdana"/>
              <a:sym typeface="Verdana"/>
            </a:endParaRPr>
          </a:p>
          <a:p>
            <a:pPr marL="558800" lvl="0" indent="-457200" rtl="0">
              <a:spcBef>
                <a:spcPts val="2000"/>
              </a:spcBef>
              <a:buClr>
                <a:srgbClr val="006666"/>
              </a:buClr>
              <a:buSzPct val="100000"/>
              <a:buFont typeface="+mj-lt"/>
              <a:buAutoNum type="arabicPeriod" startAt="2"/>
            </a:pPr>
            <a:r>
              <a:rPr lang="en-US" sz="2000" dirty="0">
                <a:solidFill>
                  <a:srgbClr val="006666"/>
                </a:solidFill>
                <a:latin typeface="Verdana"/>
                <a:ea typeface="Verdana"/>
                <a:cs typeface="Verdana"/>
                <a:sym typeface="Verdana"/>
              </a:rPr>
              <a:t> “</a:t>
            </a:r>
            <a:r>
              <a:rPr lang="en-US" sz="2000" b="1" i="1" dirty="0">
                <a:solidFill>
                  <a:srgbClr val="006666"/>
                </a:solidFill>
                <a:latin typeface="Verdana"/>
                <a:ea typeface="Verdana"/>
                <a:cs typeface="Verdana"/>
                <a:sym typeface="Verdana"/>
              </a:rPr>
              <a:t>to give people the power to share and make the world more open and connected.</a:t>
            </a:r>
            <a:r>
              <a:rPr lang="en-US" sz="2000" dirty="0">
                <a:solidFill>
                  <a:srgbClr val="006666"/>
                </a:solidFill>
                <a:latin typeface="Verdana"/>
                <a:ea typeface="Verdana"/>
                <a:cs typeface="Verdana"/>
                <a:sym typeface="Verdana"/>
              </a:rPr>
              <a:t>”</a:t>
            </a:r>
          </a:p>
          <a:p>
            <a:pPr lvl="0" rtl="0">
              <a:spcBef>
                <a:spcPts val="2000"/>
              </a:spcBef>
              <a:buNone/>
            </a:pPr>
            <a:endParaRPr sz="2000" dirty="0">
              <a:solidFill>
                <a:srgbClr val="006666"/>
              </a:solidFill>
              <a:latin typeface="Verdana"/>
              <a:ea typeface="Verdana"/>
              <a:cs typeface="Verdana"/>
              <a:sym typeface="Verdana"/>
            </a:endParaRPr>
          </a:p>
          <a:p>
            <a:pPr lvl="0" rtl="0">
              <a:spcBef>
                <a:spcPts val="2000"/>
              </a:spcBef>
              <a:buNone/>
            </a:pPr>
            <a:endParaRPr sz="2000" dirty="0">
              <a:solidFill>
                <a:srgbClr val="006666"/>
              </a:solidFill>
              <a:latin typeface="Verdana"/>
              <a:ea typeface="Verdana"/>
              <a:cs typeface="Verdana"/>
              <a:sym typeface="Verdana"/>
            </a:endParaRPr>
          </a:p>
          <a:p>
            <a:pPr marL="558800" lvl="0" indent="-457200" rtl="0">
              <a:spcBef>
                <a:spcPts val="2000"/>
              </a:spcBef>
              <a:buClr>
                <a:srgbClr val="006666"/>
              </a:buClr>
              <a:buSzPct val="100000"/>
              <a:buFont typeface="+mj-lt"/>
              <a:buAutoNum type="arabicPeriod" startAt="3"/>
            </a:pPr>
            <a:r>
              <a:rPr lang="en-US" sz="2000" dirty="0">
                <a:solidFill>
                  <a:srgbClr val="006666"/>
                </a:solidFill>
                <a:latin typeface="Verdana"/>
                <a:ea typeface="Verdana"/>
                <a:cs typeface="Verdana"/>
                <a:sym typeface="Verdana"/>
              </a:rPr>
              <a:t>“</a:t>
            </a:r>
            <a:r>
              <a:rPr lang="en-US" sz="2000" b="1" i="1" dirty="0">
                <a:solidFill>
                  <a:srgbClr val="006666"/>
                </a:solidFill>
                <a:latin typeface="Verdana"/>
                <a:ea typeface="Verdana"/>
                <a:cs typeface="Verdana"/>
                <a:sym typeface="Verdana"/>
              </a:rPr>
              <a:t>to accelerate the world’s transition to sustainable energy.</a:t>
            </a:r>
            <a:r>
              <a:rPr lang="en-US" sz="2000" dirty="0">
                <a:solidFill>
                  <a:srgbClr val="006666"/>
                </a:solidFill>
                <a:latin typeface="Verdana"/>
                <a:ea typeface="Verdana"/>
                <a:cs typeface="Verdana"/>
                <a:sym typeface="Verdana"/>
              </a:rPr>
              <a:t>”</a:t>
            </a:r>
          </a:p>
          <a:p>
            <a:pPr marL="457200" marR="0" lvl="0" indent="-127000" algn="l" rtl="0">
              <a:spcBef>
                <a:spcPts val="2000"/>
              </a:spcBef>
              <a:spcAft>
                <a:spcPts val="0"/>
              </a:spcAft>
              <a:buClr>
                <a:srgbClr val="BA0002"/>
              </a:buClr>
              <a:buSzPct val="100000"/>
              <a:buFont typeface="Noto Sans Symbols"/>
              <a:buNone/>
            </a:pPr>
            <a:r>
              <a:rPr lang="en-US" sz="2000" b="0" dirty="0">
                <a:solidFill>
                  <a:srgbClr val="006666"/>
                </a:solidFill>
                <a:latin typeface="Verdana"/>
                <a:ea typeface="Verdana"/>
                <a:cs typeface="Verdana"/>
                <a:sym typeface="Verdana"/>
              </a:rPr>
              <a:t>(tot 2016: “</a:t>
            </a:r>
            <a:r>
              <a:rPr lang="en-US" sz="2000" b="1" i="1" dirty="0">
                <a:solidFill>
                  <a:srgbClr val="006666"/>
                </a:solidFill>
                <a:latin typeface="Verdana"/>
                <a:ea typeface="Verdana"/>
                <a:cs typeface="Verdana"/>
                <a:sym typeface="Verdana"/>
              </a:rPr>
              <a:t>to accelerate the world’s transition to sustainable transport.</a:t>
            </a:r>
            <a:r>
              <a:rPr lang="en-US" sz="2000" b="0" dirty="0">
                <a:solidFill>
                  <a:srgbClr val="006666"/>
                </a:solidFill>
                <a:latin typeface="Verdana"/>
                <a:ea typeface="Verdana"/>
                <a:cs typeface="Verdana"/>
                <a:sym typeface="Verdana"/>
              </a:rPr>
              <a:t>”) ??</a:t>
            </a:r>
          </a:p>
          <a:p>
            <a:pPr marL="0" marR="0" lvl="0" indent="-127000" algn="l" rtl="0">
              <a:spcBef>
                <a:spcPts val="2000"/>
              </a:spcBef>
              <a:spcAft>
                <a:spcPts val="0"/>
              </a:spcAft>
              <a:buClr>
                <a:srgbClr val="BA0002"/>
              </a:buClr>
              <a:buSzPct val="100000"/>
              <a:buFont typeface="Noto Sans Symbols"/>
              <a:buNone/>
            </a:pPr>
            <a:endParaRPr sz="2000" b="0" dirty="0">
              <a:solidFill>
                <a:srgbClr val="006666"/>
              </a:solidFill>
              <a:latin typeface="Verdana"/>
              <a:ea typeface="Verdana"/>
              <a:cs typeface="Verdana"/>
              <a:sym typeface="Verdana"/>
            </a:endParaRPr>
          </a:p>
          <a:p>
            <a:pPr marL="0" marR="0" lvl="0" indent="-127000" algn="l" rtl="0">
              <a:spcBef>
                <a:spcPts val="2000"/>
              </a:spcBef>
              <a:spcAft>
                <a:spcPts val="0"/>
              </a:spcAft>
              <a:buClr>
                <a:srgbClr val="BA0002"/>
              </a:buClr>
              <a:buSzPct val="100000"/>
              <a:buFont typeface="Noto Sans Symbols"/>
              <a:buNone/>
            </a:pPr>
            <a:endParaRPr sz="2000" b="0" dirty="0">
              <a:solidFill>
                <a:srgbClr val="006666"/>
              </a:solidFill>
              <a:latin typeface="Verdana"/>
              <a:ea typeface="Verdana"/>
              <a:cs typeface="Verdana"/>
              <a:sym typeface="Verdana"/>
            </a:endParaRPr>
          </a:p>
        </p:txBody>
      </p:sp>
      <p:pic>
        <p:nvPicPr>
          <p:cNvPr id="88" name="Shape 88" descr="Google"/>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8270165" y="1817414"/>
            <a:ext cx="2458150" cy="833425"/>
          </a:xfrm>
          <a:prstGeom prst="rect">
            <a:avLst/>
          </a:prstGeom>
          <a:noFill/>
          <a:ln>
            <a:noFill/>
          </a:ln>
        </p:spPr>
      </p:pic>
      <p:pic>
        <p:nvPicPr>
          <p:cNvPr id="89" name="Shape 89" descr="https://s14-eu5.ixquick.com/cgi-bin/serveimage?url=http%3A%2F%2Fpngimg.com%2Fuploads%2Ffacebook_logos%2Ffacebook_logos_PNG19758.png&amp;sp=8920b90b4304c8e7f44d8f862332479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9110809" y="3812793"/>
            <a:ext cx="1617372" cy="1222445"/>
          </a:xfrm>
          <a:prstGeom prst="rect">
            <a:avLst/>
          </a:prstGeom>
          <a:noFill/>
          <a:ln>
            <a:noFill/>
          </a:ln>
        </p:spPr>
      </p:pic>
      <p:pic>
        <p:nvPicPr>
          <p:cNvPr id="90" name="Shape 9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9574424" y="5774475"/>
            <a:ext cx="1153900" cy="14886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jabloon Achmea LAN versie">
  <a:themeElements>
    <a:clrScheme name="">
      <a:dk1>
        <a:srgbClr val="000000"/>
      </a:dk1>
      <a:lt1>
        <a:srgbClr val="FFFFFF"/>
      </a:lt1>
      <a:dk2>
        <a:srgbClr val="990000"/>
      </a:dk2>
      <a:lt2>
        <a:srgbClr val="000000"/>
      </a:lt2>
      <a:accent1>
        <a:srgbClr val="A8F5FF"/>
      </a:accent1>
      <a:accent2>
        <a:srgbClr val="3333CC"/>
      </a:accent2>
      <a:accent3>
        <a:srgbClr val="FFFFFF"/>
      </a:accent3>
      <a:accent4>
        <a:srgbClr val="000000"/>
      </a:accent4>
      <a:accent5>
        <a:srgbClr val="D1F9FF"/>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86ABC78258B33438E35E0073A316559" ma:contentTypeVersion="10" ma:contentTypeDescription="Een nieuw document maken." ma:contentTypeScope="" ma:versionID="925fc636a38fa885df7bb240ee5f7a1b">
  <xsd:schema xmlns:xsd="http://www.w3.org/2001/XMLSchema" xmlns:xs="http://www.w3.org/2001/XMLSchema" xmlns:p="http://schemas.microsoft.com/office/2006/metadata/properties" xmlns:ns3="e658105a-6f5f-42d4-baea-90250c76aa53" xmlns:ns4="b9412f3e-0249-4b96-8bc7-60d33e7a4aa9" targetNamespace="http://schemas.microsoft.com/office/2006/metadata/properties" ma:root="true" ma:fieldsID="351e5d24877566606663b33a82e79e0c" ns3:_="" ns4:_="">
    <xsd:import namespace="e658105a-6f5f-42d4-baea-90250c76aa53"/>
    <xsd:import namespace="b9412f3e-0249-4b96-8bc7-60d33e7a4aa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DateTake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58105a-6f5f-42d4-baea-90250c76aa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9412f3e-0249-4b96-8bc7-60d33e7a4aa9" elementFormDefault="qualified">
    <xsd:import namespace="http://schemas.microsoft.com/office/2006/documentManagement/types"/>
    <xsd:import namespace="http://schemas.microsoft.com/office/infopath/2007/PartnerControls"/>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element name="SharingHintHash" ma:index="14"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143872-BAD3-4E43-AB8F-E7057CAAB101}">
  <ds:schemaRefs>
    <ds:schemaRef ds:uri="http://schemas.microsoft.com/sharepoint/v3/contenttype/forms"/>
  </ds:schemaRefs>
</ds:datastoreItem>
</file>

<file path=customXml/itemProps2.xml><?xml version="1.0" encoding="utf-8"?>
<ds:datastoreItem xmlns:ds="http://schemas.openxmlformats.org/officeDocument/2006/customXml" ds:itemID="{7C63105F-4457-483F-9F17-0B0C898C43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58105a-6f5f-42d4-baea-90250c76aa53"/>
    <ds:schemaRef ds:uri="b9412f3e-0249-4b96-8bc7-60d33e7a4a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254B76-025D-4243-A027-FDEBF4890E1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467</TotalTime>
  <Words>2041</Words>
  <Application>Microsoft Macintosh PowerPoint</Application>
  <PresentationFormat>Custom</PresentationFormat>
  <Paragraphs>215</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Verdana</vt:lpstr>
      <vt:lpstr>Noto Sans Symbols</vt:lpstr>
      <vt:lpstr>Helvetica Neue</vt:lpstr>
      <vt:lpstr>Times</vt:lpstr>
      <vt:lpstr>sjabloon Achmea LAN versie</vt:lpstr>
      <vt:lpstr>PowerPoint Presentation</vt:lpstr>
      <vt:lpstr>PowerPoint Presentation</vt:lpstr>
      <vt:lpstr>Wat is het belang van Organisaties?</vt:lpstr>
      <vt:lpstr>Wat is het verschil?</vt:lpstr>
      <vt:lpstr>Wat is de overeenkomst?</vt:lpstr>
      <vt:lpstr>Als je samen dingen voor elkaar wilt krijgen, dan  moet je …..</vt:lpstr>
      <vt:lpstr>Voorbeelden van eigenschappen van een goede manager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Klaas Kalma</dc:creator>
  <cp:lastModifiedBy>Hensbergen, Bas van</cp:lastModifiedBy>
  <cp:revision>14</cp:revision>
  <dcterms:modified xsi:type="dcterms:W3CDTF">2020-11-09T11:26:05Z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0x010100286ABC78258B33438E35E0073A316559</vt:lpwstr>
  </property>
</Properties>
</file>