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E95E-2529-B3B6-EFAC-FF35E94958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9936D4-9496-54FA-B081-3FA466BCD1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1AF99D-765D-6DEC-E958-5AA902ACBE2F}"/>
              </a:ext>
            </a:extLst>
          </p:cNvPr>
          <p:cNvSpPr>
            <a:spLocks noGrp="1"/>
          </p:cNvSpPr>
          <p:nvPr>
            <p:ph type="dt" sz="half" idx="10"/>
          </p:nvPr>
        </p:nvSpPr>
        <p:spPr/>
        <p:txBody>
          <a:bodyPr/>
          <a:lstStyle/>
          <a:p>
            <a:fld id="{316031DE-BF04-466A-A77F-21AB9F67BF2C}" type="datetimeFigureOut">
              <a:rPr lang="en-IN" smtClean="0"/>
              <a:t>03-06-2025</a:t>
            </a:fld>
            <a:endParaRPr lang="en-IN"/>
          </a:p>
        </p:txBody>
      </p:sp>
      <p:sp>
        <p:nvSpPr>
          <p:cNvPr id="5" name="Footer Placeholder 4">
            <a:extLst>
              <a:ext uri="{FF2B5EF4-FFF2-40B4-BE49-F238E27FC236}">
                <a16:creationId xmlns:a16="http://schemas.microsoft.com/office/drawing/2014/main" id="{1BB81F54-1E15-3F22-8333-7E059D6B61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E6F357-09C3-BDEF-033A-3D5FC33B2616}"/>
              </a:ext>
            </a:extLst>
          </p:cNvPr>
          <p:cNvSpPr>
            <a:spLocks noGrp="1"/>
          </p:cNvSpPr>
          <p:nvPr>
            <p:ph type="sldNum" sz="quarter" idx="12"/>
          </p:nvPr>
        </p:nvSpPr>
        <p:spPr/>
        <p:txBody>
          <a:bodyPr/>
          <a:lstStyle/>
          <a:p>
            <a:fld id="{37CF588F-4A18-47CA-A651-8FD8739CBEFE}" type="slidenum">
              <a:rPr lang="en-IN" smtClean="0"/>
              <a:t>‹#›</a:t>
            </a:fld>
            <a:endParaRPr lang="en-IN"/>
          </a:p>
        </p:txBody>
      </p:sp>
    </p:spTree>
    <p:extLst>
      <p:ext uri="{BB962C8B-B14F-4D97-AF65-F5344CB8AC3E}">
        <p14:creationId xmlns:p14="http://schemas.microsoft.com/office/powerpoint/2010/main" val="24071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D0220-F484-0057-ADEF-4B3CDEFCD3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957E43-16DA-7CFD-9DD2-D3FCC7B376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C66251-D4FE-9906-C903-48E09B6DFA5F}"/>
              </a:ext>
            </a:extLst>
          </p:cNvPr>
          <p:cNvSpPr>
            <a:spLocks noGrp="1"/>
          </p:cNvSpPr>
          <p:nvPr>
            <p:ph type="dt" sz="half" idx="10"/>
          </p:nvPr>
        </p:nvSpPr>
        <p:spPr/>
        <p:txBody>
          <a:bodyPr/>
          <a:lstStyle/>
          <a:p>
            <a:fld id="{316031DE-BF04-466A-A77F-21AB9F67BF2C}" type="datetimeFigureOut">
              <a:rPr lang="en-IN" smtClean="0"/>
              <a:t>03-06-2025</a:t>
            </a:fld>
            <a:endParaRPr lang="en-IN"/>
          </a:p>
        </p:txBody>
      </p:sp>
      <p:sp>
        <p:nvSpPr>
          <p:cNvPr id="5" name="Footer Placeholder 4">
            <a:extLst>
              <a:ext uri="{FF2B5EF4-FFF2-40B4-BE49-F238E27FC236}">
                <a16:creationId xmlns:a16="http://schemas.microsoft.com/office/drawing/2014/main" id="{6BB45F52-7A77-A617-4671-F187A38A2C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112731-424D-5CFD-91E0-F1BCA59B74CF}"/>
              </a:ext>
            </a:extLst>
          </p:cNvPr>
          <p:cNvSpPr>
            <a:spLocks noGrp="1"/>
          </p:cNvSpPr>
          <p:nvPr>
            <p:ph type="sldNum" sz="quarter" idx="12"/>
          </p:nvPr>
        </p:nvSpPr>
        <p:spPr/>
        <p:txBody>
          <a:bodyPr/>
          <a:lstStyle/>
          <a:p>
            <a:fld id="{37CF588F-4A18-47CA-A651-8FD8739CBEFE}" type="slidenum">
              <a:rPr lang="en-IN" smtClean="0"/>
              <a:t>‹#›</a:t>
            </a:fld>
            <a:endParaRPr lang="en-IN"/>
          </a:p>
        </p:txBody>
      </p:sp>
    </p:spTree>
    <p:extLst>
      <p:ext uri="{BB962C8B-B14F-4D97-AF65-F5344CB8AC3E}">
        <p14:creationId xmlns:p14="http://schemas.microsoft.com/office/powerpoint/2010/main" val="2083888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F18F8B-EDDF-15A9-4337-15B275CB08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E28982-AF63-D050-8A29-45C3D454E2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EDA919-829A-8432-3300-DE7312F0FB5B}"/>
              </a:ext>
            </a:extLst>
          </p:cNvPr>
          <p:cNvSpPr>
            <a:spLocks noGrp="1"/>
          </p:cNvSpPr>
          <p:nvPr>
            <p:ph type="dt" sz="half" idx="10"/>
          </p:nvPr>
        </p:nvSpPr>
        <p:spPr/>
        <p:txBody>
          <a:bodyPr/>
          <a:lstStyle/>
          <a:p>
            <a:fld id="{316031DE-BF04-466A-A77F-21AB9F67BF2C}" type="datetimeFigureOut">
              <a:rPr lang="en-IN" smtClean="0"/>
              <a:t>03-06-2025</a:t>
            </a:fld>
            <a:endParaRPr lang="en-IN"/>
          </a:p>
        </p:txBody>
      </p:sp>
      <p:sp>
        <p:nvSpPr>
          <p:cNvPr id="5" name="Footer Placeholder 4">
            <a:extLst>
              <a:ext uri="{FF2B5EF4-FFF2-40B4-BE49-F238E27FC236}">
                <a16:creationId xmlns:a16="http://schemas.microsoft.com/office/drawing/2014/main" id="{174F363A-9D5F-095F-9866-DE4948646D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0538CD-53FF-DC9A-85ED-FE061CFCDE40}"/>
              </a:ext>
            </a:extLst>
          </p:cNvPr>
          <p:cNvSpPr>
            <a:spLocks noGrp="1"/>
          </p:cNvSpPr>
          <p:nvPr>
            <p:ph type="sldNum" sz="quarter" idx="12"/>
          </p:nvPr>
        </p:nvSpPr>
        <p:spPr/>
        <p:txBody>
          <a:bodyPr/>
          <a:lstStyle/>
          <a:p>
            <a:fld id="{37CF588F-4A18-47CA-A651-8FD8739CBEFE}" type="slidenum">
              <a:rPr lang="en-IN" smtClean="0"/>
              <a:t>‹#›</a:t>
            </a:fld>
            <a:endParaRPr lang="en-IN"/>
          </a:p>
        </p:txBody>
      </p:sp>
    </p:spTree>
    <p:extLst>
      <p:ext uri="{BB962C8B-B14F-4D97-AF65-F5344CB8AC3E}">
        <p14:creationId xmlns:p14="http://schemas.microsoft.com/office/powerpoint/2010/main" val="333060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7EE55-C18E-3A40-06F5-C238E60529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8CB2A2-E586-D55B-91DC-E2089BAE8E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7CBED5-1A0B-378E-1AAF-127B45DA584E}"/>
              </a:ext>
            </a:extLst>
          </p:cNvPr>
          <p:cNvSpPr>
            <a:spLocks noGrp="1"/>
          </p:cNvSpPr>
          <p:nvPr>
            <p:ph type="dt" sz="half" idx="10"/>
          </p:nvPr>
        </p:nvSpPr>
        <p:spPr/>
        <p:txBody>
          <a:bodyPr/>
          <a:lstStyle/>
          <a:p>
            <a:fld id="{316031DE-BF04-466A-A77F-21AB9F67BF2C}" type="datetimeFigureOut">
              <a:rPr lang="en-IN" smtClean="0"/>
              <a:t>03-06-2025</a:t>
            </a:fld>
            <a:endParaRPr lang="en-IN"/>
          </a:p>
        </p:txBody>
      </p:sp>
      <p:sp>
        <p:nvSpPr>
          <p:cNvPr id="5" name="Footer Placeholder 4">
            <a:extLst>
              <a:ext uri="{FF2B5EF4-FFF2-40B4-BE49-F238E27FC236}">
                <a16:creationId xmlns:a16="http://schemas.microsoft.com/office/drawing/2014/main" id="{216061BD-0091-0873-3045-199D5BDBE8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7D8E91-DEC7-72FE-CA52-7CCF142E8FD6}"/>
              </a:ext>
            </a:extLst>
          </p:cNvPr>
          <p:cNvSpPr>
            <a:spLocks noGrp="1"/>
          </p:cNvSpPr>
          <p:nvPr>
            <p:ph type="sldNum" sz="quarter" idx="12"/>
          </p:nvPr>
        </p:nvSpPr>
        <p:spPr/>
        <p:txBody>
          <a:bodyPr/>
          <a:lstStyle/>
          <a:p>
            <a:fld id="{37CF588F-4A18-47CA-A651-8FD8739CBEFE}" type="slidenum">
              <a:rPr lang="en-IN" smtClean="0"/>
              <a:t>‹#›</a:t>
            </a:fld>
            <a:endParaRPr lang="en-IN"/>
          </a:p>
        </p:txBody>
      </p:sp>
    </p:spTree>
    <p:extLst>
      <p:ext uri="{BB962C8B-B14F-4D97-AF65-F5344CB8AC3E}">
        <p14:creationId xmlns:p14="http://schemas.microsoft.com/office/powerpoint/2010/main" val="1385142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8F36-2B01-ED6F-EFBD-F65162E220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80FF33-7616-9C19-5650-47D4F88F7B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9A2211-97C9-6FFD-8212-92C649A5EDB9}"/>
              </a:ext>
            </a:extLst>
          </p:cNvPr>
          <p:cNvSpPr>
            <a:spLocks noGrp="1"/>
          </p:cNvSpPr>
          <p:nvPr>
            <p:ph type="dt" sz="half" idx="10"/>
          </p:nvPr>
        </p:nvSpPr>
        <p:spPr/>
        <p:txBody>
          <a:bodyPr/>
          <a:lstStyle/>
          <a:p>
            <a:fld id="{316031DE-BF04-466A-A77F-21AB9F67BF2C}" type="datetimeFigureOut">
              <a:rPr lang="en-IN" smtClean="0"/>
              <a:t>03-06-2025</a:t>
            </a:fld>
            <a:endParaRPr lang="en-IN"/>
          </a:p>
        </p:txBody>
      </p:sp>
      <p:sp>
        <p:nvSpPr>
          <p:cNvPr id="5" name="Footer Placeholder 4">
            <a:extLst>
              <a:ext uri="{FF2B5EF4-FFF2-40B4-BE49-F238E27FC236}">
                <a16:creationId xmlns:a16="http://schemas.microsoft.com/office/drawing/2014/main" id="{F93E646D-6EBD-B598-1847-1470241A7D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3DBE2E-73F5-E62C-2235-5700ADBB647C}"/>
              </a:ext>
            </a:extLst>
          </p:cNvPr>
          <p:cNvSpPr>
            <a:spLocks noGrp="1"/>
          </p:cNvSpPr>
          <p:nvPr>
            <p:ph type="sldNum" sz="quarter" idx="12"/>
          </p:nvPr>
        </p:nvSpPr>
        <p:spPr/>
        <p:txBody>
          <a:bodyPr/>
          <a:lstStyle/>
          <a:p>
            <a:fld id="{37CF588F-4A18-47CA-A651-8FD8739CBEFE}" type="slidenum">
              <a:rPr lang="en-IN" smtClean="0"/>
              <a:t>‹#›</a:t>
            </a:fld>
            <a:endParaRPr lang="en-IN"/>
          </a:p>
        </p:txBody>
      </p:sp>
    </p:spTree>
    <p:extLst>
      <p:ext uri="{BB962C8B-B14F-4D97-AF65-F5344CB8AC3E}">
        <p14:creationId xmlns:p14="http://schemas.microsoft.com/office/powerpoint/2010/main" val="4282503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56E8-CE4F-01EA-C837-73136480C9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301B04-4183-6C02-1F53-E6D1A8E5AB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A5D983-5A8E-AA32-4DDD-1E9DB7248E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258467-5371-5391-B6DD-71A37414D070}"/>
              </a:ext>
            </a:extLst>
          </p:cNvPr>
          <p:cNvSpPr>
            <a:spLocks noGrp="1"/>
          </p:cNvSpPr>
          <p:nvPr>
            <p:ph type="dt" sz="half" idx="10"/>
          </p:nvPr>
        </p:nvSpPr>
        <p:spPr/>
        <p:txBody>
          <a:bodyPr/>
          <a:lstStyle/>
          <a:p>
            <a:fld id="{316031DE-BF04-466A-A77F-21AB9F67BF2C}" type="datetimeFigureOut">
              <a:rPr lang="en-IN" smtClean="0"/>
              <a:t>03-06-2025</a:t>
            </a:fld>
            <a:endParaRPr lang="en-IN"/>
          </a:p>
        </p:txBody>
      </p:sp>
      <p:sp>
        <p:nvSpPr>
          <p:cNvPr id="6" name="Footer Placeholder 5">
            <a:extLst>
              <a:ext uri="{FF2B5EF4-FFF2-40B4-BE49-F238E27FC236}">
                <a16:creationId xmlns:a16="http://schemas.microsoft.com/office/drawing/2014/main" id="{13E3760B-CA60-28FA-E9DE-BE1827C5F9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6EA421-9F22-1B16-0965-1F9E33E322D6}"/>
              </a:ext>
            </a:extLst>
          </p:cNvPr>
          <p:cNvSpPr>
            <a:spLocks noGrp="1"/>
          </p:cNvSpPr>
          <p:nvPr>
            <p:ph type="sldNum" sz="quarter" idx="12"/>
          </p:nvPr>
        </p:nvSpPr>
        <p:spPr/>
        <p:txBody>
          <a:bodyPr/>
          <a:lstStyle/>
          <a:p>
            <a:fld id="{37CF588F-4A18-47CA-A651-8FD8739CBEFE}" type="slidenum">
              <a:rPr lang="en-IN" smtClean="0"/>
              <a:t>‹#›</a:t>
            </a:fld>
            <a:endParaRPr lang="en-IN"/>
          </a:p>
        </p:txBody>
      </p:sp>
    </p:spTree>
    <p:extLst>
      <p:ext uri="{BB962C8B-B14F-4D97-AF65-F5344CB8AC3E}">
        <p14:creationId xmlns:p14="http://schemas.microsoft.com/office/powerpoint/2010/main" val="88414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3F0F-70A1-0729-0939-982C204C07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1EE437-3A97-41B1-81AF-16672B2A18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315076-6167-4964-8831-2DAE180FF8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E7A040-3B75-DC74-2D91-DF6AA0A7B3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416490-30AA-BAC0-6D26-A97698DBE1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C2C825-F487-B791-C4A4-5178882F7561}"/>
              </a:ext>
            </a:extLst>
          </p:cNvPr>
          <p:cNvSpPr>
            <a:spLocks noGrp="1"/>
          </p:cNvSpPr>
          <p:nvPr>
            <p:ph type="dt" sz="half" idx="10"/>
          </p:nvPr>
        </p:nvSpPr>
        <p:spPr/>
        <p:txBody>
          <a:bodyPr/>
          <a:lstStyle/>
          <a:p>
            <a:fld id="{316031DE-BF04-466A-A77F-21AB9F67BF2C}" type="datetimeFigureOut">
              <a:rPr lang="en-IN" smtClean="0"/>
              <a:t>03-06-2025</a:t>
            </a:fld>
            <a:endParaRPr lang="en-IN"/>
          </a:p>
        </p:txBody>
      </p:sp>
      <p:sp>
        <p:nvSpPr>
          <p:cNvPr id="8" name="Footer Placeholder 7">
            <a:extLst>
              <a:ext uri="{FF2B5EF4-FFF2-40B4-BE49-F238E27FC236}">
                <a16:creationId xmlns:a16="http://schemas.microsoft.com/office/drawing/2014/main" id="{6B6E9A96-4E0F-EDAB-C800-91B5BFEDD8E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6E39AF-8332-B90F-A159-A7B153EE76CB}"/>
              </a:ext>
            </a:extLst>
          </p:cNvPr>
          <p:cNvSpPr>
            <a:spLocks noGrp="1"/>
          </p:cNvSpPr>
          <p:nvPr>
            <p:ph type="sldNum" sz="quarter" idx="12"/>
          </p:nvPr>
        </p:nvSpPr>
        <p:spPr/>
        <p:txBody>
          <a:bodyPr/>
          <a:lstStyle/>
          <a:p>
            <a:fld id="{37CF588F-4A18-47CA-A651-8FD8739CBEFE}" type="slidenum">
              <a:rPr lang="en-IN" smtClean="0"/>
              <a:t>‹#›</a:t>
            </a:fld>
            <a:endParaRPr lang="en-IN"/>
          </a:p>
        </p:txBody>
      </p:sp>
    </p:spTree>
    <p:extLst>
      <p:ext uri="{BB962C8B-B14F-4D97-AF65-F5344CB8AC3E}">
        <p14:creationId xmlns:p14="http://schemas.microsoft.com/office/powerpoint/2010/main" val="71968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15B0-FA6F-F50A-B3BF-CEE861FE88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202B3B-1973-3DB2-6FA2-EABD63A242D0}"/>
              </a:ext>
            </a:extLst>
          </p:cNvPr>
          <p:cNvSpPr>
            <a:spLocks noGrp="1"/>
          </p:cNvSpPr>
          <p:nvPr>
            <p:ph type="dt" sz="half" idx="10"/>
          </p:nvPr>
        </p:nvSpPr>
        <p:spPr/>
        <p:txBody>
          <a:bodyPr/>
          <a:lstStyle/>
          <a:p>
            <a:fld id="{316031DE-BF04-466A-A77F-21AB9F67BF2C}" type="datetimeFigureOut">
              <a:rPr lang="en-IN" smtClean="0"/>
              <a:t>03-06-2025</a:t>
            </a:fld>
            <a:endParaRPr lang="en-IN"/>
          </a:p>
        </p:txBody>
      </p:sp>
      <p:sp>
        <p:nvSpPr>
          <p:cNvPr id="4" name="Footer Placeholder 3">
            <a:extLst>
              <a:ext uri="{FF2B5EF4-FFF2-40B4-BE49-F238E27FC236}">
                <a16:creationId xmlns:a16="http://schemas.microsoft.com/office/drawing/2014/main" id="{116BDB11-D67D-8638-D2FF-96C29F5010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02EC82-E89A-5F56-3AF0-DDCBB1F79A1A}"/>
              </a:ext>
            </a:extLst>
          </p:cNvPr>
          <p:cNvSpPr>
            <a:spLocks noGrp="1"/>
          </p:cNvSpPr>
          <p:nvPr>
            <p:ph type="sldNum" sz="quarter" idx="12"/>
          </p:nvPr>
        </p:nvSpPr>
        <p:spPr/>
        <p:txBody>
          <a:bodyPr/>
          <a:lstStyle/>
          <a:p>
            <a:fld id="{37CF588F-4A18-47CA-A651-8FD8739CBEFE}" type="slidenum">
              <a:rPr lang="en-IN" smtClean="0"/>
              <a:t>‹#›</a:t>
            </a:fld>
            <a:endParaRPr lang="en-IN"/>
          </a:p>
        </p:txBody>
      </p:sp>
    </p:spTree>
    <p:extLst>
      <p:ext uri="{BB962C8B-B14F-4D97-AF65-F5344CB8AC3E}">
        <p14:creationId xmlns:p14="http://schemas.microsoft.com/office/powerpoint/2010/main" val="82718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0B56F7-D2B1-1A37-3AA9-BA56B2994257}"/>
              </a:ext>
            </a:extLst>
          </p:cNvPr>
          <p:cNvSpPr>
            <a:spLocks noGrp="1"/>
          </p:cNvSpPr>
          <p:nvPr>
            <p:ph type="dt" sz="half" idx="10"/>
          </p:nvPr>
        </p:nvSpPr>
        <p:spPr/>
        <p:txBody>
          <a:bodyPr/>
          <a:lstStyle/>
          <a:p>
            <a:fld id="{316031DE-BF04-466A-A77F-21AB9F67BF2C}" type="datetimeFigureOut">
              <a:rPr lang="en-IN" smtClean="0"/>
              <a:t>03-06-2025</a:t>
            </a:fld>
            <a:endParaRPr lang="en-IN"/>
          </a:p>
        </p:txBody>
      </p:sp>
      <p:sp>
        <p:nvSpPr>
          <p:cNvPr id="3" name="Footer Placeholder 2">
            <a:extLst>
              <a:ext uri="{FF2B5EF4-FFF2-40B4-BE49-F238E27FC236}">
                <a16:creationId xmlns:a16="http://schemas.microsoft.com/office/drawing/2014/main" id="{05B0E51E-AF85-120B-C502-F70051D35F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B5E893-783A-571C-708A-0DF9ABA80049}"/>
              </a:ext>
            </a:extLst>
          </p:cNvPr>
          <p:cNvSpPr>
            <a:spLocks noGrp="1"/>
          </p:cNvSpPr>
          <p:nvPr>
            <p:ph type="sldNum" sz="quarter" idx="12"/>
          </p:nvPr>
        </p:nvSpPr>
        <p:spPr/>
        <p:txBody>
          <a:bodyPr/>
          <a:lstStyle/>
          <a:p>
            <a:fld id="{37CF588F-4A18-47CA-A651-8FD8739CBEFE}" type="slidenum">
              <a:rPr lang="en-IN" smtClean="0"/>
              <a:t>‹#›</a:t>
            </a:fld>
            <a:endParaRPr lang="en-IN"/>
          </a:p>
        </p:txBody>
      </p:sp>
    </p:spTree>
    <p:extLst>
      <p:ext uri="{BB962C8B-B14F-4D97-AF65-F5344CB8AC3E}">
        <p14:creationId xmlns:p14="http://schemas.microsoft.com/office/powerpoint/2010/main" val="2195294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502E-8385-DE35-8554-9D3FCFD9AC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97DE55-B9BC-5B3E-8939-A436AE8D9C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082B76-2025-7943-F6A3-356BE4AEB9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A1B84D-E5B9-BBE1-33EB-5395FF1B155D}"/>
              </a:ext>
            </a:extLst>
          </p:cNvPr>
          <p:cNvSpPr>
            <a:spLocks noGrp="1"/>
          </p:cNvSpPr>
          <p:nvPr>
            <p:ph type="dt" sz="half" idx="10"/>
          </p:nvPr>
        </p:nvSpPr>
        <p:spPr/>
        <p:txBody>
          <a:bodyPr/>
          <a:lstStyle/>
          <a:p>
            <a:fld id="{316031DE-BF04-466A-A77F-21AB9F67BF2C}" type="datetimeFigureOut">
              <a:rPr lang="en-IN" smtClean="0"/>
              <a:t>03-06-2025</a:t>
            </a:fld>
            <a:endParaRPr lang="en-IN"/>
          </a:p>
        </p:txBody>
      </p:sp>
      <p:sp>
        <p:nvSpPr>
          <p:cNvPr id="6" name="Footer Placeholder 5">
            <a:extLst>
              <a:ext uri="{FF2B5EF4-FFF2-40B4-BE49-F238E27FC236}">
                <a16:creationId xmlns:a16="http://schemas.microsoft.com/office/drawing/2014/main" id="{82AFC4D9-864D-7D9B-1EB9-92153B790E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7437F6-026B-BC04-9ABC-8E68318BEED1}"/>
              </a:ext>
            </a:extLst>
          </p:cNvPr>
          <p:cNvSpPr>
            <a:spLocks noGrp="1"/>
          </p:cNvSpPr>
          <p:nvPr>
            <p:ph type="sldNum" sz="quarter" idx="12"/>
          </p:nvPr>
        </p:nvSpPr>
        <p:spPr/>
        <p:txBody>
          <a:bodyPr/>
          <a:lstStyle/>
          <a:p>
            <a:fld id="{37CF588F-4A18-47CA-A651-8FD8739CBEFE}" type="slidenum">
              <a:rPr lang="en-IN" smtClean="0"/>
              <a:t>‹#›</a:t>
            </a:fld>
            <a:endParaRPr lang="en-IN"/>
          </a:p>
        </p:txBody>
      </p:sp>
    </p:spTree>
    <p:extLst>
      <p:ext uri="{BB962C8B-B14F-4D97-AF65-F5344CB8AC3E}">
        <p14:creationId xmlns:p14="http://schemas.microsoft.com/office/powerpoint/2010/main" val="267046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B5C8-2BE3-DA31-B21A-36C7DDE6A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978724-B8AE-B1B7-0DA6-220BF6770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31931C-5083-D02A-4E55-64B3DFD8B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33EC05-9510-03F5-520B-DFD35276EBD4}"/>
              </a:ext>
            </a:extLst>
          </p:cNvPr>
          <p:cNvSpPr>
            <a:spLocks noGrp="1"/>
          </p:cNvSpPr>
          <p:nvPr>
            <p:ph type="dt" sz="half" idx="10"/>
          </p:nvPr>
        </p:nvSpPr>
        <p:spPr/>
        <p:txBody>
          <a:bodyPr/>
          <a:lstStyle/>
          <a:p>
            <a:fld id="{316031DE-BF04-466A-A77F-21AB9F67BF2C}" type="datetimeFigureOut">
              <a:rPr lang="en-IN" smtClean="0"/>
              <a:t>03-06-2025</a:t>
            </a:fld>
            <a:endParaRPr lang="en-IN"/>
          </a:p>
        </p:txBody>
      </p:sp>
      <p:sp>
        <p:nvSpPr>
          <p:cNvPr id="6" name="Footer Placeholder 5">
            <a:extLst>
              <a:ext uri="{FF2B5EF4-FFF2-40B4-BE49-F238E27FC236}">
                <a16:creationId xmlns:a16="http://schemas.microsoft.com/office/drawing/2014/main" id="{E8CF8041-3800-557B-663C-1E0B4E1DEC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C839F9-E6C3-6AC8-EB86-67126ACB7128}"/>
              </a:ext>
            </a:extLst>
          </p:cNvPr>
          <p:cNvSpPr>
            <a:spLocks noGrp="1"/>
          </p:cNvSpPr>
          <p:nvPr>
            <p:ph type="sldNum" sz="quarter" idx="12"/>
          </p:nvPr>
        </p:nvSpPr>
        <p:spPr/>
        <p:txBody>
          <a:bodyPr/>
          <a:lstStyle/>
          <a:p>
            <a:fld id="{37CF588F-4A18-47CA-A651-8FD8739CBEFE}" type="slidenum">
              <a:rPr lang="en-IN" smtClean="0"/>
              <a:t>‹#›</a:t>
            </a:fld>
            <a:endParaRPr lang="en-IN"/>
          </a:p>
        </p:txBody>
      </p:sp>
    </p:spTree>
    <p:extLst>
      <p:ext uri="{BB962C8B-B14F-4D97-AF65-F5344CB8AC3E}">
        <p14:creationId xmlns:p14="http://schemas.microsoft.com/office/powerpoint/2010/main" val="2501926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8ED1BC-6B51-896F-8AD8-6BE8EFA052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2D479C-F504-E64F-990F-4115FCA23C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7C71A1-7B32-91A9-A332-63F6D02D14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031DE-BF04-466A-A77F-21AB9F67BF2C}" type="datetimeFigureOut">
              <a:rPr lang="en-IN" smtClean="0"/>
              <a:t>03-06-2025</a:t>
            </a:fld>
            <a:endParaRPr lang="en-IN"/>
          </a:p>
        </p:txBody>
      </p:sp>
      <p:sp>
        <p:nvSpPr>
          <p:cNvPr id="5" name="Footer Placeholder 4">
            <a:extLst>
              <a:ext uri="{FF2B5EF4-FFF2-40B4-BE49-F238E27FC236}">
                <a16:creationId xmlns:a16="http://schemas.microsoft.com/office/drawing/2014/main" id="{322655EA-5D3E-FA2D-2CC2-40E7E5AD13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E5FC20-15B8-CB7B-A0A3-080BB8F85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CF588F-4A18-47CA-A651-8FD8739CBEFE}" type="slidenum">
              <a:rPr lang="en-IN" smtClean="0"/>
              <a:t>‹#›</a:t>
            </a:fld>
            <a:endParaRPr lang="en-IN"/>
          </a:p>
        </p:txBody>
      </p:sp>
    </p:spTree>
    <p:extLst>
      <p:ext uri="{BB962C8B-B14F-4D97-AF65-F5344CB8AC3E}">
        <p14:creationId xmlns:p14="http://schemas.microsoft.com/office/powerpoint/2010/main" val="3606002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1F749-AA50-4A2C-34E0-998F29648DA9}"/>
              </a:ext>
            </a:extLst>
          </p:cNvPr>
          <p:cNvSpPr>
            <a:spLocks noGrp="1"/>
          </p:cNvSpPr>
          <p:nvPr>
            <p:ph type="ctrTitle"/>
          </p:nvPr>
        </p:nvSpPr>
        <p:spPr>
          <a:xfrm>
            <a:off x="1524000" y="78659"/>
            <a:ext cx="9144000" cy="540773"/>
          </a:xfrm>
        </p:spPr>
        <p:txBody>
          <a:bodyPr>
            <a:normAutofit fontScale="90000"/>
          </a:bodyPr>
          <a:lstStyle/>
          <a:p>
            <a:r>
              <a:rPr lang="en-US" sz="4000" b="1" dirty="0">
                <a:solidFill>
                  <a:srgbClr val="002060"/>
                </a:solidFill>
              </a:rPr>
              <a:t>Pizza Sales Project </a:t>
            </a:r>
            <a:r>
              <a:rPr lang="en-US" sz="4000" b="1">
                <a:solidFill>
                  <a:srgbClr val="002060"/>
                </a:solidFill>
              </a:rPr>
              <a:t>Discription</a:t>
            </a:r>
            <a:endParaRPr lang="en-IN" sz="4000" b="1" dirty="0">
              <a:solidFill>
                <a:srgbClr val="002060"/>
              </a:solidFill>
            </a:endParaRPr>
          </a:p>
        </p:txBody>
      </p:sp>
      <p:sp>
        <p:nvSpPr>
          <p:cNvPr id="5" name="TextBox 4">
            <a:extLst>
              <a:ext uri="{FF2B5EF4-FFF2-40B4-BE49-F238E27FC236}">
                <a16:creationId xmlns:a16="http://schemas.microsoft.com/office/drawing/2014/main" id="{C663989E-416C-4AFA-56F4-55EA92512ECB}"/>
              </a:ext>
            </a:extLst>
          </p:cNvPr>
          <p:cNvSpPr txBox="1"/>
          <p:nvPr/>
        </p:nvSpPr>
        <p:spPr>
          <a:xfrm>
            <a:off x="540774" y="619432"/>
            <a:ext cx="2595716" cy="369332"/>
          </a:xfrm>
          <a:prstGeom prst="rect">
            <a:avLst/>
          </a:prstGeom>
          <a:noFill/>
        </p:spPr>
        <p:txBody>
          <a:bodyPr wrap="square">
            <a:spAutoFit/>
          </a:bodyPr>
          <a:lstStyle/>
          <a:p>
            <a:r>
              <a:rPr lang="en-US" b="1" dirty="0">
                <a:solidFill>
                  <a:schemeClr val="accent2">
                    <a:lumMod val="75000"/>
                  </a:schemeClr>
                </a:solidFill>
              </a:rPr>
              <a:t>DASHBORD – 1 || HOME</a:t>
            </a:r>
            <a:endParaRPr lang="en-IN" b="1" dirty="0">
              <a:solidFill>
                <a:schemeClr val="accent2">
                  <a:lumMod val="75000"/>
                </a:schemeClr>
              </a:solidFill>
            </a:endParaRPr>
          </a:p>
        </p:txBody>
      </p:sp>
      <p:sp>
        <p:nvSpPr>
          <p:cNvPr id="7" name="TextBox 6">
            <a:extLst>
              <a:ext uri="{FF2B5EF4-FFF2-40B4-BE49-F238E27FC236}">
                <a16:creationId xmlns:a16="http://schemas.microsoft.com/office/drawing/2014/main" id="{27091652-2AE0-0E88-8D6F-372DD7332500}"/>
              </a:ext>
            </a:extLst>
          </p:cNvPr>
          <p:cNvSpPr txBox="1"/>
          <p:nvPr/>
        </p:nvSpPr>
        <p:spPr>
          <a:xfrm>
            <a:off x="442452" y="1071716"/>
            <a:ext cx="11198942" cy="2496196"/>
          </a:xfrm>
          <a:prstGeom prst="rect">
            <a:avLst/>
          </a:prstGeom>
          <a:noFill/>
        </p:spPr>
        <p:txBody>
          <a:bodyPr wrap="square">
            <a:spAutoFit/>
          </a:bodyPr>
          <a:lstStyle/>
          <a:p>
            <a:r>
              <a:rPr lang="en-IN" sz="2400" b="1"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Key Performance Indicators (KPIs) Requirements:</a:t>
            </a:r>
            <a:endParaRPr lang="en-IN" sz="2400"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Total Revenue:</a:t>
            </a:r>
            <a:r>
              <a:rPr lang="en-IN"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We need to calculate the total price of Pizza sales. </a:t>
            </a:r>
          </a:p>
          <a:p>
            <a:pPr marL="342900" lvl="0" indent="-342900" algn="just">
              <a:lnSpc>
                <a:spcPct val="150000"/>
              </a:lnSpc>
              <a:buFont typeface="+mj-lt"/>
              <a:buAutoNum type="arabicPeriod"/>
            </a:pPr>
            <a:r>
              <a:rPr lang="en-IN" b="1" kern="100" dirty="0">
                <a:solidFill>
                  <a:srgbClr val="C00000"/>
                </a:solidFill>
                <a:latin typeface="Calibri" panose="020F0502020204030204" pitchFamily="34" charset="0"/>
                <a:ea typeface="Calibri" panose="020F0502020204030204" pitchFamily="34" charset="0"/>
                <a:cs typeface="Times New Roman" panose="02020603050405020304" pitchFamily="18" charset="0"/>
              </a:rPr>
              <a:t>Average Order Value: </a:t>
            </a:r>
            <a:r>
              <a:rPr lang="en-IN" kern="100" dirty="0">
                <a:latin typeface="Calibri" panose="020F0502020204030204" pitchFamily="34" charset="0"/>
                <a:ea typeface="Calibri" panose="020F0502020204030204" pitchFamily="34" charset="0"/>
                <a:cs typeface="Times New Roman" panose="02020603050405020304" pitchFamily="18" charset="0"/>
              </a:rPr>
              <a:t>Evaluate the total order by sum of the order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Divide the total revenue and total order.</a:t>
            </a:r>
          </a:p>
          <a:p>
            <a:pPr marL="342900" lvl="0" indent="-342900" algn="just">
              <a:lnSpc>
                <a:spcPct val="150000"/>
              </a:lnSpc>
              <a:buFont typeface="+mj-lt"/>
              <a:buAutoNum type="arabicPeriod"/>
            </a:pPr>
            <a:r>
              <a:rPr lang="en-IN" b="1" kern="100" dirty="0">
                <a:solidFill>
                  <a:srgbClr val="C00000"/>
                </a:solidFill>
                <a:latin typeface="Calibri" panose="020F0502020204030204" pitchFamily="34" charset="0"/>
                <a:ea typeface="Calibri" panose="020F0502020204030204" pitchFamily="34" charset="0"/>
                <a:cs typeface="Times New Roman" panose="02020603050405020304" pitchFamily="18" charset="0"/>
              </a:rPr>
              <a:t>Total Pizza Sold: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Calculating the average total pizza sales of sales quantity on specific period.</a:t>
            </a:r>
          </a:p>
          <a:p>
            <a:pPr marL="342900" lvl="0" indent="-342900" algn="just">
              <a:lnSpc>
                <a:spcPct val="150000"/>
              </a:lnSpc>
              <a:buFont typeface="+mj-lt"/>
              <a:buAutoNum type="arabicPeriod"/>
            </a:pPr>
            <a:r>
              <a:rPr lang="en-IN" b="1" kern="100" dirty="0">
                <a:solidFill>
                  <a:srgbClr val="C00000"/>
                </a:solidFill>
                <a:latin typeface="Calibri" panose="020F0502020204030204" pitchFamily="34" charset="0"/>
                <a:ea typeface="Calibri" panose="020F0502020204030204" pitchFamily="34" charset="0"/>
                <a:cs typeface="Times New Roman" panose="02020603050405020304" pitchFamily="18" charset="0"/>
              </a:rPr>
              <a:t>Total Order: </a:t>
            </a:r>
            <a:r>
              <a:rPr lang="en-IN" kern="100" dirty="0">
                <a:latin typeface="Calibri" panose="020F0502020204030204" pitchFamily="34" charset="0"/>
                <a:ea typeface="Calibri" panose="020F0502020204030204" pitchFamily="34" charset="0"/>
                <a:cs typeface="Times New Roman" panose="02020603050405020304" pitchFamily="18" charset="0"/>
              </a:rPr>
              <a:t>Count the total order by distinct count of pizza sales .</a:t>
            </a:r>
          </a:p>
          <a:p>
            <a:pPr marL="342900" lvl="0" indent="-342900" algn="just">
              <a:lnSpc>
                <a:spcPct val="150000"/>
              </a:lnSpc>
              <a:spcAft>
                <a:spcPts val="800"/>
              </a:spcAft>
              <a:buFont typeface="+mj-lt"/>
              <a:buAutoNum type="arabicPeriod"/>
            </a:pPr>
            <a:r>
              <a:rPr lang="en-IN" b="1" kern="100" dirty="0">
                <a:solidFill>
                  <a:srgbClr val="C00000"/>
                </a:solidFill>
                <a:latin typeface="Calibri" panose="020F0502020204030204" pitchFamily="34" charset="0"/>
                <a:ea typeface="Calibri" panose="020F0502020204030204" pitchFamily="34" charset="0"/>
                <a:cs typeface="Times New Roman" panose="02020603050405020304" pitchFamily="18" charset="0"/>
              </a:rPr>
              <a:t>Average Pizzas Per Order: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Evaluating the average pizza per order , total pizza sold by total order.</a:t>
            </a:r>
          </a:p>
        </p:txBody>
      </p:sp>
      <p:sp>
        <p:nvSpPr>
          <p:cNvPr id="11" name="TextBox 10">
            <a:extLst>
              <a:ext uri="{FF2B5EF4-FFF2-40B4-BE49-F238E27FC236}">
                <a16:creationId xmlns:a16="http://schemas.microsoft.com/office/drawing/2014/main" id="{E4A9E46A-330F-9985-CA22-38217563FE44}"/>
              </a:ext>
            </a:extLst>
          </p:cNvPr>
          <p:cNvSpPr txBox="1"/>
          <p:nvPr/>
        </p:nvSpPr>
        <p:spPr>
          <a:xfrm>
            <a:off x="611675" y="3923071"/>
            <a:ext cx="10616764" cy="2677656"/>
          </a:xfrm>
          <a:prstGeom prst="rect">
            <a:avLst/>
          </a:prstGeom>
          <a:noFill/>
        </p:spPr>
        <p:txBody>
          <a:bodyPr wrap="square" rtlCol="0">
            <a:spAutoFit/>
          </a:bodyPr>
          <a:lstStyle/>
          <a:p>
            <a:r>
              <a:rPr lang="en-US" b="1" dirty="0">
                <a:solidFill>
                  <a:schemeClr val="accent2">
                    <a:lumMod val="75000"/>
                  </a:schemeClr>
                </a:solidFill>
              </a:rPr>
              <a:t>Busiest Sales Days &amp; Time</a:t>
            </a:r>
            <a:br>
              <a:rPr lang="en-US" b="1" dirty="0">
                <a:solidFill>
                  <a:schemeClr val="accent2">
                    <a:lumMod val="75000"/>
                  </a:schemeClr>
                </a:solidFill>
              </a:rPr>
            </a:br>
            <a:r>
              <a:rPr lang="en-US" sz="2000" b="1" kern="1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Monthly:</a:t>
            </a:r>
            <a:br>
              <a:rPr lang="en-US" b="1" dirty="0">
                <a:solidFill>
                  <a:schemeClr val="accent2">
                    <a:lumMod val="75000"/>
                  </a:schemeClr>
                </a:solidFill>
              </a:rPr>
            </a:br>
            <a:r>
              <a:rPr lang="en-US" kern="100" dirty="0">
                <a:latin typeface="Calibri" panose="020F0502020204030204" pitchFamily="34" charset="0"/>
                <a:ea typeface="Calibri" panose="020F0502020204030204" pitchFamily="34" charset="0"/>
                <a:cs typeface="Times New Roman" panose="02020603050405020304" pitchFamily="18" charset="0"/>
              </a:rPr>
              <a:t>As per our analysis the maximum orders are recorded on the months of January and July in Whole year. Business required more focus on particular month. It is need to increase the YoY growth by particular months.</a:t>
            </a:r>
            <a:br>
              <a:rPr lang="en-US" kern="100" dirty="0">
                <a:latin typeface="Calibri" panose="020F0502020204030204" pitchFamily="34" charset="0"/>
                <a:ea typeface="Calibri" panose="020F0502020204030204" pitchFamily="34" charset="0"/>
                <a:cs typeface="Times New Roman" panose="02020603050405020304" pitchFamily="18" charset="0"/>
              </a:rPr>
            </a:br>
            <a:br>
              <a:rPr lang="en-US" kern="100" dirty="0">
                <a:latin typeface="Calibri" panose="020F0502020204030204" pitchFamily="34" charset="0"/>
                <a:ea typeface="Calibri" panose="020F0502020204030204" pitchFamily="34" charset="0"/>
                <a:cs typeface="Times New Roman" panose="02020603050405020304" pitchFamily="18" charset="0"/>
              </a:rPr>
            </a:br>
            <a:r>
              <a:rPr lang="en-US" sz="2000" b="1" kern="1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Days:</a:t>
            </a:r>
            <a:br>
              <a:rPr lang="en-US" sz="2000" b="1" kern="1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br>
            <a:r>
              <a:rPr lang="en-US" kern="100" dirty="0">
                <a:latin typeface="Calibri" panose="020F0502020204030204" pitchFamily="34" charset="0"/>
                <a:ea typeface="Calibri" panose="020F0502020204030204" pitchFamily="34" charset="0"/>
                <a:cs typeface="Times New Roman" panose="02020603050405020304" pitchFamily="18" charset="0"/>
              </a:rPr>
              <a:t>we recorded there are highest pizza order sales on weekend, Friday\Saturday. Business required </a:t>
            </a:r>
            <a:br>
              <a:rPr lang="en-US" kern="100" dirty="0">
                <a:latin typeface="Calibri" panose="020F0502020204030204" pitchFamily="34" charset="0"/>
                <a:ea typeface="Calibri" panose="020F0502020204030204" pitchFamily="34" charset="0"/>
                <a:cs typeface="Times New Roman" panose="02020603050405020304" pitchFamily="18" charset="0"/>
              </a:rPr>
            </a:br>
            <a:r>
              <a:rPr lang="en-US" kern="100" dirty="0">
                <a:latin typeface="Calibri" panose="020F0502020204030204" pitchFamily="34" charset="0"/>
                <a:ea typeface="Calibri" panose="020F0502020204030204" pitchFamily="34" charset="0"/>
                <a:cs typeface="Times New Roman" panose="02020603050405020304" pitchFamily="18" charset="0"/>
              </a:rPr>
              <a:t>optimize the much more resources on weekend because the order traffic of business is high.</a:t>
            </a:r>
            <a:br>
              <a:rPr lang="en-US" kern="100" dirty="0">
                <a:latin typeface="Calibri" panose="020F0502020204030204" pitchFamily="34" charset="0"/>
                <a:ea typeface="Calibri" panose="020F0502020204030204" pitchFamily="34" charset="0"/>
                <a:cs typeface="Times New Roman" panose="02020603050405020304" pitchFamily="18" charset="0"/>
              </a:rPr>
            </a:br>
            <a:endParaRPr lang="en-IN"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7484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98D1DC-8C3D-BCA0-EF63-55CB47FCD870}"/>
              </a:ext>
            </a:extLst>
          </p:cNvPr>
          <p:cNvSpPr txBox="1"/>
          <p:nvPr/>
        </p:nvSpPr>
        <p:spPr>
          <a:xfrm>
            <a:off x="471948" y="306947"/>
            <a:ext cx="6096000" cy="369332"/>
          </a:xfrm>
          <a:prstGeom prst="rect">
            <a:avLst/>
          </a:prstGeom>
          <a:noFill/>
        </p:spPr>
        <p:txBody>
          <a:bodyPr wrap="square">
            <a:spAutoFit/>
          </a:bodyPr>
          <a:lstStyle/>
          <a:p>
            <a:r>
              <a:rPr lang="en-US" b="1" dirty="0">
                <a:solidFill>
                  <a:schemeClr val="accent2">
                    <a:lumMod val="75000"/>
                  </a:schemeClr>
                </a:solidFill>
              </a:rPr>
              <a:t>DASHBORD – 2 || BEST/WORST SELLERS</a:t>
            </a:r>
            <a:endParaRPr lang="en-IN" b="1" dirty="0">
              <a:solidFill>
                <a:schemeClr val="accent2">
                  <a:lumMod val="75000"/>
                </a:schemeClr>
              </a:solidFill>
            </a:endParaRPr>
          </a:p>
        </p:txBody>
      </p:sp>
      <p:sp>
        <p:nvSpPr>
          <p:cNvPr id="4" name="TextBox 3">
            <a:extLst>
              <a:ext uri="{FF2B5EF4-FFF2-40B4-BE49-F238E27FC236}">
                <a16:creationId xmlns:a16="http://schemas.microsoft.com/office/drawing/2014/main" id="{474D247E-643E-92E0-4359-57EC941C801F}"/>
              </a:ext>
            </a:extLst>
          </p:cNvPr>
          <p:cNvSpPr txBox="1"/>
          <p:nvPr/>
        </p:nvSpPr>
        <p:spPr>
          <a:xfrm>
            <a:off x="385533" y="884903"/>
            <a:ext cx="10616764" cy="3508653"/>
          </a:xfrm>
          <a:prstGeom prst="rect">
            <a:avLst/>
          </a:prstGeom>
          <a:noFill/>
        </p:spPr>
        <p:txBody>
          <a:bodyPr wrap="square" rtlCol="0">
            <a:spAutoFit/>
          </a:bodyPr>
          <a:lstStyle/>
          <a:p>
            <a:r>
              <a:rPr lang="en-US" b="1" dirty="0">
                <a:solidFill>
                  <a:schemeClr val="accent2">
                    <a:lumMod val="75000"/>
                  </a:schemeClr>
                </a:solidFill>
              </a:rPr>
              <a:t>Best Sellers:</a:t>
            </a:r>
            <a:br>
              <a:rPr lang="en-US" b="1" dirty="0">
                <a:solidFill>
                  <a:schemeClr val="accent2">
                    <a:lumMod val="75000"/>
                  </a:schemeClr>
                </a:solidFill>
              </a:rPr>
            </a:br>
            <a:r>
              <a:rPr lang="en-US" sz="2000" b="1" kern="1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Revenue:</a:t>
            </a:r>
            <a:br>
              <a:rPr lang="en-US" b="1" dirty="0">
                <a:solidFill>
                  <a:schemeClr val="accent2">
                    <a:lumMod val="75000"/>
                  </a:schemeClr>
                </a:solidFill>
              </a:rPr>
            </a:br>
            <a:r>
              <a:rPr lang="en-US" kern="100" dirty="0">
                <a:latin typeface="Calibri" panose="020F0502020204030204" pitchFamily="34" charset="0"/>
                <a:ea typeface="Calibri" panose="020F0502020204030204" pitchFamily="34" charset="0"/>
                <a:cs typeface="Times New Roman" panose="02020603050405020304" pitchFamily="18" charset="0"/>
              </a:rPr>
              <a:t>The Thai Chicken Pizza Contribute to maximum revenue. This is the excusive product of this business and more focus sales.</a:t>
            </a:r>
            <a:br>
              <a:rPr lang="en-US" kern="100" dirty="0">
                <a:latin typeface="Calibri" panose="020F0502020204030204" pitchFamily="34" charset="0"/>
                <a:ea typeface="Calibri" panose="020F0502020204030204" pitchFamily="34" charset="0"/>
                <a:cs typeface="Times New Roman" panose="02020603050405020304" pitchFamily="18" charset="0"/>
              </a:rPr>
            </a:br>
            <a:br>
              <a:rPr lang="en-US" b="1" i="0" dirty="0">
                <a:solidFill>
                  <a:srgbClr val="000000"/>
                </a:solidFill>
                <a:effectLst/>
                <a:latin typeface="Segoe UI" panose="020B0502040204020203" pitchFamily="34" charset="0"/>
              </a:rPr>
            </a:br>
            <a:r>
              <a:rPr lang="en-US" sz="2000" b="1" kern="1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Quantity:</a:t>
            </a:r>
            <a:br>
              <a:rPr lang="en-US" sz="2000" b="1" kern="1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br>
            <a:r>
              <a:rPr lang="en-IN" kern="100" dirty="0">
                <a:latin typeface="Calibri" panose="020F0502020204030204" pitchFamily="34" charset="0"/>
                <a:ea typeface="Calibri" panose="020F0502020204030204" pitchFamily="34" charset="0"/>
                <a:cs typeface="Times New Roman" panose="02020603050405020304" pitchFamily="18" charset="0"/>
              </a:rPr>
              <a:t>The Classic Deluxe Pizza contributes to maximum Total Quantity. As per analysis the more number of people like this pizza and price.</a:t>
            </a:r>
            <a:br>
              <a:rPr lang="en-US" kern="100" dirty="0">
                <a:latin typeface="Calibri" panose="020F0502020204030204" pitchFamily="34" charset="0"/>
                <a:ea typeface="Calibri" panose="020F0502020204030204" pitchFamily="34" charset="0"/>
                <a:cs typeface="Times New Roman" panose="02020603050405020304" pitchFamily="18" charset="0"/>
              </a:rPr>
            </a:br>
            <a:br>
              <a:rPr lang="en-US" kern="100" dirty="0">
                <a:latin typeface="Calibri" panose="020F0502020204030204" pitchFamily="34" charset="0"/>
                <a:ea typeface="Calibri" panose="020F0502020204030204" pitchFamily="34" charset="0"/>
                <a:cs typeface="Times New Roman" panose="02020603050405020304" pitchFamily="18" charset="0"/>
              </a:rPr>
            </a:br>
            <a:r>
              <a:rPr lang="en-US" sz="2000" b="1" kern="1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Total Orders:</a:t>
            </a:r>
            <a:br>
              <a:rPr lang="en-US" sz="2000" b="1" kern="1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br>
            <a:r>
              <a:rPr lang="en-US" kern="100" dirty="0">
                <a:latin typeface="Calibri" panose="020F0502020204030204" pitchFamily="34" charset="0"/>
                <a:ea typeface="Calibri" panose="020F0502020204030204" pitchFamily="34" charset="0"/>
                <a:cs typeface="Times New Roman" panose="02020603050405020304" pitchFamily="18" charset="0"/>
              </a:rPr>
              <a:t>The Classical Deluxe Pizza contribute to maximum Total Orders</a:t>
            </a:r>
            <a:br>
              <a:rPr lang="en-US" kern="100" dirty="0">
                <a:latin typeface="Calibri" panose="020F0502020204030204" pitchFamily="34" charset="0"/>
                <a:ea typeface="Calibri" panose="020F0502020204030204" pitchFamily="34" charset="0"/>
                <a:cs typeface="Times New Roman" panose="02020603050405020304" pitchFamily="18" charset="0"/>
              </a:rPr>
            </a:br>
            <a:endParaRPr lang="en-IN"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AF18CA1-A2FA-995C-5BAE-E302D4C4B554}"/>
              </a:ext>
            </a:extLst>
          </p:cNvPr>
          <p:cNvSpPr txBox="1"/>
          <p:nvPr/>
        </p:nvSpPr>
        <p:spPr>
          <a:xfrm>
            <a:off x="471948" y="4587853"/>
            <a:ext cx="10616764" cy="1785104"/>
          </a:xfrm>
          <a:prstGeom prst="rect">
            <a:avLst/>
          </a:prstGeom>
          <a:noFill/>
        </p:spPr>
        <p:txBody>
          <a:bodyPr wrap="square" rtlCol="0">
            <a:spAutoFit/>
          </a:bodyPr>
          <a:lstStyle/>
          <a:p>
            <a:r>
              <a:rPr lang="en-US" b="1" dirty="0">
                <a:solidFill>
                  <a:schemeClr val="accent2">
                    <a:lumMod val="75000"/>
                  </a:schemeClr>
                </a:solidFill>
              </a:rPr>
              <a:t>Worst Sellers:</a:t>
            </a:r>
            <a:br>
              <a:rPr lang="en-US" b="1" dirty="0">
                <a:solidFill>
                  <a:schemeClr val="accent2">
                    <a:lumMod val="75000"/>
                  </a:schemeClr>
                </a:solidFill>
              </a:rPr>
            </a:br>
            <a:r>
              <a:rPr lang="en-US" sz="2000" b="1" kern="1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Revenue/Quantity/Revenue:</a:t>
            </a:r>
            <a:br>
              <a:rPr lang="en-US" sz="2000" b="1" kern="1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br>
            <a:r>
              <a:rPr lang="en-IN" kern="100" dirty="0">
                <a:latin typeface="Calibri" panose="020F0502020204030204" pitchFamily="34" charset="0"/>
                <a:ea typeface="Calibri" panose="020F0502020204030204" pitchFamily="34" charset="0"/>
                <a:cs typeface="Times New Roman" panose="02020603050405020304" pitchFamily="18" charset="0"/>
              </a:rPr>
              <a:t>The Brie Carre Pizza Contribute to minimum revenue, Quantity and revenue. As per analysis indicates need to review this product for further business.</a:t>
            </a:r>
            <a:br>
              <a:rPr lang="en-US" kern="100" dirty="0">
                <a:latin typeface="Calibri" panose="020F0502020204030204" pitchFamily="34" charset="0"/>
                <a:ea typeface="Calibri" panose="020F0502020204030204" pitchFamily="34" charset="0"/>
                <a:cs typeface="Times New Roman" panose="02020603050405020304" pitchFamily="18" charset="0"/>
              </a:rPr>
            </a:br>
            <a:br>
              <a:rPr lang="en-US" kern="100" dirty="0">
                <a:latin typeface="Calibri" panose="020F0502020204030204" pitchFamily="34" charset="0"/>
                <a:ea typeface="Calibri" panose="020F0502020204030204" pitchFamily="34" charset="0"/>
                <a:cs typeface="Times New Roman" panose="02020603050405020304" pitchFamily="18" charset="0"/>
              </a:rPr>
            </a:br>
            <a:endParaRPr lang="en-IN"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2483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313</Words>
  <Application>Microsoft Office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Segoe UI</vt:lpstr>
      <vt:lpstr>Office Theme</vt:lpstr>
      <vt:lpstr>Pizza Sales Project Discription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Priyaranjan .</dc:creator>
  <cp:lastModifiedBy>Priyaranjan .</cp:lastModifiedBy>
  <cp:revision>5</cp:revision>
  <dcterms:created xsi:type="dcterms:W3CDTF">2025-06-03T07:59:15Z</dcterms:created>
  <dcterms:modified xsi:type="dcterms:W3CDTF">2025-06-03T08:40:35Z</dcterms:modified>
</cp:coreProperties>
</file>