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843BE-CA0A-F7E1-3942-D6A69CB3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BE3AB6-E369-08AD-B221-5EBEFCEB1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9779-5FB8-DFFB-2254-E549BF8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D9B57-3E5D-A58C-5A20-37A53D6C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E46E-BD0B-65D5-B7A8-9D0D1B0D7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02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371E0-5A33-4415-A8D4-C17AC882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2BC34-5205-620D-CD2D-3F0B04DB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7D102-87E5-45F0-2897-A9391C65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2B73-4389-4733-B53D-4F33600B7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E5E-F612-8B90-4B0F-66BD06C34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69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E013E-732D-07F8-D7E7-9D983AC546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F9B10-1C96-38CD-7DD8-35EAC82C1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1DCC-1A6E-036E-61F9-95CE57EE4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E0BA8-1CAF-B3B9-EB8F-C1A11CD84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AB126-744C-BA53-214A-69FD1E190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63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6746-B438-6737-8EA1-27C56ACC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71B5-BBF8-11C2-F7A7-A9CAF10C2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3631B-E3AC-7B46-874B-0FD6EF98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DADE0-0FFD-D4A9-939C-F41F30B8C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53320-00FD-2990-E9E0-F7267345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83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FBD9D-83B1-4C06-6E38-17E76F18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B465D-D93C-2C7F-9E17-4F1AF75E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19E05-09D5-022A-192B-A4A9D799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7CE1-8D38-EF01-7299-7C0BCA71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027E9-FC8B-8BDD-0973-72CE8250E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29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F0FBE-A223-6D27-7638-27CB4101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9BCD3-9876-7AEB-6F0F-230E8F2E6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600-AE8D-9ADA-99BF-C23D0C72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2DA93-0BCD-D482-FB57-9461F1CA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B2B4C-D893-B41E-A894-DBDC466D4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BBFB5-1E7B-9958-B948-CFE5DC152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2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AC4C-7844-7CE2-284B-C5EE3F81C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E9F3-35BE-1C81-F55E-39311895C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E3FD08-0167-FFBB-8B01-61F3CFE0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203FC-5E57-96ED-C400-33A1E55F8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BEB14-FB57-9E71-3780-242834B8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BCC483-71C1-B618-B796-003059A13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9C70B5-BFF3-DB0C-255E-913338ED5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DA95CD-76E7-F026-FA7D-703D2234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3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2C497-43AF-22B2-A1A4-535599BA8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DAE38-E5B6-F318-C1C1-3403841B9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A1DAA1-F6D2-B052-818B-9401E943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0E0957-5AD0-5CFA-5BCA-EA39C9D1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982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5681B-3FE1-F575-E645-88FE73649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B2A01A-04A7-953D-959E-27ABD75C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776F7-4B2E-F908-8184-487EB4E25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8549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CE8-3B2F-530B-30F8-486AA5542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684C6-BACA-8895-8111-A592CD4D5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F5E56-4B07-2FAA-B4DA-D6729E424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6E02F-3F2C-2F5D-FD4B-77EAE06C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D779-67D1-A425-B85A-06FB68D0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7D8B3-7E39-F162-9553-68CCAC625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29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073C-F145-8DE8-F61A-6689E2DD1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F80848-7E06-EC98-C6A3-55E77A266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FEF4D-78A4-D96F-5501-E667551CB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6A421-DE48-5980-2026-B27983EE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A1DA-11BD-B258-E4A5-82787100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4421-4665-6BA3-CC7B-D15B96118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17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56CB01-4D8F-32CD-6D4A-8FB4D3D8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17C96-9EEA-8C5E-21C8-05601749F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FDE21-0EB1-E7B2-31EE-0B4CB25B7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EB300-7881-4E3D-B11D-393CFEC3B778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3904-F29C-F2E3-6E75-59B4F514C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CAF7E-4518-1C29-0B4D-2DF3FD822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2A32B-C713-47D9-BBE6-17676C56C00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2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3B1-6211-9539-BE49-4D1F0B8E3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381"/>
            <a:ext cx="9144000" cy="574213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Bank Loan Project Description</a:t>
            </a:r>
            <a:endParaRPr lang="en-IN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E40868-1F49-CE3A-6D0A-D3467D5A0DC6}"/>
              </a:ext>
            </a:extLst>
          </p:cNvPr>
          <p:cNvSpPr txBox="1"/>
          <p:nvPr/>
        </p:nvSpPr>
        <p:spPr>
          <a:xfrm>
            <a:off x="491613" y="668594"/>
            <a:ext cx="29890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DASHBORD – 1 || SUMMARY</a:t>
            </a:r>
            <a:endParaRPr lang="en-IN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FE5A02-CC56-D8DA-EBED-99E2F924D9EE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3591757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9553E8-2D67-3B18-A6AE-05F24A8796C1}"/>
              </a:ext>
            </a:extLst>
          </p:cNvPr>
          <p:cNvSpPr txBox="1"/>
          <p:nvPr/>
        </p:nvSpPr>
        <p:spPr>
          <a:xfrm>
            <a:off x="611675" y="1362175"/>
            <a:ext cx="4981575" cy="2342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  <a:endParaRPr lang="en-IN" sz="2000" b="1" kern="100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AA4C9-4495-D6F5-70D5-998A6B9B9607}"/>
              </a:ext>
            </a:extLst>
          </p:cNvPr>
          <p:cNvSpPr txBox="1"/>
          <p:nvPr/>
        </p:nvSpPr>
        <p:spPr>
          <a:xfrm>
            <a:off x="7001874" y="1730477"/>
            <a:ext cx="4374049" cy="1880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</a:t>
            </a: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0F94BE-F752-D5F1-2B24-E17ABB08BB18}"/>
              </a:ext>
            </a:extLst>
          </p:cNvPr>
          <p:cNvSpPr txBox="1"/>
          <p:nvPr/>
        </p:nvSpPr>
        <p:spPr>
          <a:xfrm>
            <a:off x="442452" y="3873910"/>
            <a:ext cx="11307096" cy="1887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</a:p>
        </p:txBody>
      </p:sp>
    </p:spTree>
    <p:extLst>
      <p:ext uri="{BB962C8B-B14F-4D97-AF65-F5344CB8AC3E}">
        <p14:creationId xmlns:p14="http://schemas.microsoft.com/office/powerpoint/2010/main" val="1105766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1C1D1B-D18C-BA6C-5F4D-1AC84B820E86}"/>
              </a:ext>
            </a:extLst>
          </p:cNvPr>
          <p:cNvSpPr txBox="1"/>
          <p:nvPr/>
        </p:nvSpPr>
        <p:spPr>
          <a:xfrm>
            <a:off x="314632" y="353961"/>
            <a:ext cx="2939845" cy="373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DASHBOARD 2 ||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F330B9-50D8-8C8D-4896-6D3186948FD3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identify seasonality and long-term trends in lending activities.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Map): To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regions with significant lending activity and assess regional disparities.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To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How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</a:p>
          <a:p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3309744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FE6BFE-6EB3-26F0-CD65-D75590251259}"/>
              </a:ext>
            </a:extLst>
          </p:cNvPr>
          <p:cNvSpPr txBox="1"/>
          <p:nvPr/>
        </p:nvSpPr>
        <p:spPr>
          <a:xfrm>
            <a:off x="393291" y="346277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DASHBOARD 3 || DETAILS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793-4A9D-4FB2-2B3D-76AE030E236F}"/>
              </a:ext>
            </a:extLst>
          </p:cNvPr>
          <p:cNvSpPr txBox="1"/>
          <p:nvPr/>
        </p:nvSpPr>
        <p:spPr>
          <a:xfrm>
            <a:off x="648929" y="1512699"/>
            <a:ext cx="10638503" cy="353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601911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627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Bank Loan Project Description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Priyaranjan .</dc:creator>
  <cp:lastModifiedBy>Priyaranjan .</cp:lastModifiedBy>
  <cp:revision>4</cp:revision>
  <dcterms:created xsi:type="dcterms:W3CDTF">2025-06-03T06:28:30Z</dcterms:created>
  <dcterms:modified xsi:type="dcterms:W3CDTF">2025-06-03T07:00:30Z</dcterms:modified>
</cp:coreProperties>
</file>