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>
      <p:cViewPr>
        <p:scale>
          <a:sx n="70" d="100"/>
          <a:sy n="70" d="100"/>
        </p:scale>
        <p:origin x="116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2ED3-AAE5-5036-7670-ABADA0B4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98077-3464-E612-D6C5-C5D506368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EBB8-E96D-30DE-1835-6955C5A7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31A9-CCBA-0CCB-0DC6-2275815A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A161-8BAF-52E0-2E7D-580443D6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7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FD0A-0E40-5005-5A32-C872DF66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5AFC-E861-3B69-2029-16D99FB6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5C83-4B3B-7C7E-E352-44EF5502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ABA0-0DC0-F071-D623-4F6B9601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285D-8DA9-E319-14B9-A05F7B09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4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02C91-8649-6B11-70D8-A66392A91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7F0B0-2FB3-4BF9-8254-E53D58A3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0101-54CC-673E-47DF-E4C85210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FB68-09ED-AB0A-94B2-F681B885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432C-E66D-92D2-92A5-33B3B617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5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4FF1-9A27-5454-3EA6-60226614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9E8E-38A2-3E11-C86D-0FDA5886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8BAF-0687-6C83-5BF6-F180B61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93D6-9EC4-4DF6-2874-AC7D17A6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C1A8-8940-8461-4839-654000F8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C60E-88FB-085C-1FAE-F462DE00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AD75F-37E4-96CD-19A7-55E6631B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A9E9-1923-E3DB-DCB8-8305CCF6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8C75-0224-1319-71AD-1D0EF7D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8176-B63E-7E2A-97E1-22C052C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9E5D-E547-471D-A5B4-1791B549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05D1-002B-2736-2A8C-F9C4486DF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1C50A-BB65-1837-8389-038B3AE2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D18A-E84A-97CF-09B0-A4966250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2B74-1A37-5465-3692-51BAF5FB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2B40-4748-C81C-A8F3-40CF97E8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FCC6-308C-5135-7CA8-C0420F78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6728-E6D8-9611-3E2D-7AC8B307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26ED4-4CE7-5233-BFB2-81CE93DA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57A87-4384-FDC5-B8EC-FE2B21272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FECA7-E344-D68E-4B4E-6950D8F5C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999F4-3D2A-BB86-6EBD-2A9A93E3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279F3-14C9-F88D-3CD3-84D26C79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52CE7-2A01-0348-403A-0C46CB1D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4168-8D94-EB75-1110-DA17D501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F13D4-82F7-A276-7421-073CADE0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72D9A-7205-E3A4-4511-F42F04B1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DFA8A-CD86-59D2-0B9C-8D5480D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0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BA7E5-8981-D856-9E2D-AAE4FF8F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03FF9-BE42-268A-2893-1E6CAF14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A804-334E-3619-2239-82B07D30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F9C9-D42B-71E5-7C9B-7D00647B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CF46-3543-6F1D-A9AC-A4CCA96E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8701-2C67-005C-7B00-E33185E3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F558-F48C-EF39-992A-89EBE23D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588C-5983-550C-4D87-74B64E7E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C325A-19B1-C17B-C54F-C469A8C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A059-2BF4-37DB-864C-D33D1410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257A-9E7F-F6B1-67B2-AF524C667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0000-2DB4-C456-6AB6-744948B9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989ED-425F-289F-8573-8A2D4CA0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C785-81A5-28F8-A270-14705244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18E51-9BF3-A3A9-7279-84926A9A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3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018C-E8C1-65E8-80DB-D98DE924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A522-9812-0264-7C69-D20ABCD7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1E9-B159-4BCA-3D9C-974E87754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2733-1C1A-4DC7-886B-3091C977D07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2C12-08D6-8B00-00D7-02E81B679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C61C-5441-2972-B260-DAEF8BBAF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D33A-5439-42D1-AFBB-C6A0E570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5C720FB1-AFEB-726A-3401-03B1686314AB}"/>
              </a:ext>
            </a:extLst>
          </p:cNvPr>
          <p:cNvSpPr txBox="1"/>
          <p:nvPr/>
        </p:nvSpPr>
        <p:spPr>
          <a:xfrm>
            <a:off x="3749874" y="0"/>
            <a:ext cx="4738688" cy="48178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2AA1D7A-2E09-38F4-C681-AF471A374042}"/>
              </a:ext>
            </a:extLst>
          </p:cNvPr>
          <p:cNvSpPr txBox="1"/>
          <p:nvPr/>
        </p:nvSpPr>
        <p:spPr>
          <a:xfrm>
            <a:off x="104774" y="639098"/>
            <a:ext cx="2913730" cy="3047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accent4"/>
                </a:solidFill>
                <a:ea typeface="Segoe UI Black" panose="020B0A02040204020203" pitchFamily="34" charset="0"/>
              </a:rPr>
              <a:t>BUSINESS REQUIREMENT: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C8513-68C7-3FD6-2580-2A6F2928A35C}"/>
              </a:ext>
            </a:extLst>
          </p:cNvPr>
          <p:cNvSpPr txBox="1"/>
          <p:nvPr/>
        </p:nvSpPr>
        <p:spPr>
          <a:xfrm>
            <a:off x="104774" y="952726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36632B5-1924-D57A-8FAC-412BBD47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4" y="3239102"/>
            <a:ext cx="12087226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01FEC-48D0-BB36-6E49-FC1EDCE88804}"/>
              </a:ext>
            </a:extLst>
          </p:cNvPr>
          <p:cNvSpPr txBox="1"/>
          <p:nvPr/>
        </p:nvSpPr>
        <p:spPr>
          <a:xfrm>
            <a:off x="228600" y="2209800"/>
            <a:ext cx="11636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Net Sales</a:t>
            </a:r>
            <a:r>
              <a:rPr lang="en-US" dirty="0"/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Total Quantity</a:t>
            </a:r>
            <a:r>
              <a:rPr lang="en-US" dirty="0"/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Net Avg Order Value</a:t>
            </a:r>
            <a:r>
              <a:rPr lang="en-US" dirty="0"/>
              <a:t>: The average revenue per transaction, excluding tax.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3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91BC9-7B41-7182-6400-0F713E55124D}"/>
              </a:ext>
            </a:extLst>
          </p:cNvPr>
          <p:cNvSpPr txBox="1"/>
          <p:nvPr/>
        </p:nvSpPr>
        <p:spPr>
          <a:xfrm>
            <a:off x="239486" y="261257"/>
            <a:ext cx="11767457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Total Customers</a:t>
            </a:r>
            <a:r>
              <a:rPr lang="en-US" sz="1600" dirty="0"/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Single Order Customers</a:t>
            </a:r>
            <a:r>
              <a:rPr lang="en-US" sz="1600" dirty="0"/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Repeat Customers</a:t>
            </a:r>
            <a:r>
              <a:rPr lang="en-US" sz="1600" dirty="0"/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Lifetime Value (LTV)</a:t>
            </a:r>
            <a:r>
              <a:rPr lang="en-US" sz="1600" dirty="0"/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Repeat Rate</a:t>
            </a:r>
            <a:r>
              <a:rPr lang="en-US" sz="1600" dirty="0"/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Purchase Frequency</a:t>
            </a:r>
            <a:r>
              <a:rPr lang="en-US" sz="1600" dirty="0"/>
              <a:t>: How often customers place orders, on average.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2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05AB1-6870-C5FC-7E3E-65A12F64C518}"/>
              </a:ext>
            </a:extLst>
          </p:cNvPr>
          <p:cNvSpPr txBox="1"/>
          <p:nvPr/>
        </p:nvSpPr>
        <p:spPr>
          <a:xfrm>
            <a:off x="500742" y="512019"/>
            <a:ext cx="2677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4"/>
                </a:solidFill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36357-3E53-E7BB-E534-B975E006574B}"/>
              </a:ext>
            </a:extLst>
          </p:cNvPr>
          <p:cNvSpPr txBox="1"/>
          <p:nvPr/>
        </p:nvSpPr>
        <p:spPr>
          <a:xfrm>
            <a:off x="315686" y="1023257"/>
            <a:ext cx="11625943" cy="385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392974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0E24A-A3F0-123A-06BD-C70B40709C6B}"/>
              </a:ext>
            </a:extLst>
          </p:cNvPr>
          <p:cNvSpPr txBox="1"/>
          <p:nvPr/>
        </p:nvSpPr>
        <p:spPr>
          <a:xfrm>
            <a:off x="370114" y="446314"/>
            <a:ext cx="11092543" cy="288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/>
                </a:solidFill>
              </a:rPr>
              <a:t>Area Chart – Trend by Day</a:t>
            </a:r>
            <a:endParaRPr lang="en-US" sz="16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Purpose</a:t>
            </a:r>
            <a:r>
              <a:rPr lang="en-US" sz="1600" dirty="0"/>
              <a:t>: Show the </a:t>
            </a:r>
            <a:r>
              <a:rPr lang="en-US" sz="1600" b="1" dirty="0"/>
              <a:t>daily trend</a:t>
            </a:r>
            <a:r>
              <a:rPr lang="en-US" sz="1600" dirty="0"/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Interactivity</a:t>
            </a:r>
            <a:r>
              <a:rPr lang="en-US" sz="1600" dirty="0"/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/>
                </a:solidFill>
              </a:rPr>
              <a:t>Bar Chart or Line Chart – Trend by Hour</a:t>
            </a:r>
            <a:endParaRPr lang="en-US" sz="16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Purpose</a:t>
            </a:r>
            <a:r>
              <a:rPr lang="en-US" sz="1600" dirty="0"/>
              <a:t>: Display </a:t>
            </a:r>
            <a:r>
              <a:rPr lang="en-US" sz="1600" b="1" dirty="0"/>
              <a:t>sales or customer activity by hour of the day</a:t>
            </a:r>
            <a:r>
              <a:rPr lang="en-US" sz="1600" dirty="0"/>
              <a:t> (e.g., 0–23 </a:t>
            </a:r>
            <a:r>
              <a:rPr lang="en-US" sz="1600" dirty="0" err="1"/>
              <a:t>hrs</a:t>
            </a:r>
            <a:r>
              <a:rPr lang="en-US" sz="1600" dirty="0"/>
              <a:t>), revealing peak activity periods</a:t>
            </a:r>
            <a:r>
              <a:rPr lang="en-US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Use Case: </a:t>
            </a:r>
            <a:r>
              <a:rPr lang="en-US" sz="1600" dirty="0"/>
              <a:t>Helps understand time-of-day behavior, useful for marketing or operational timing decisions.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5722E-5940-4C92-F4AF-DD925F2FDA30}"/>
              </a:ext>
            </a:extLst>
          </p:cNvPr>
          <p:cNvSpPr txBox="1"/>
          <p:nvPr/>
        </p:nvSpPr>
        <p:spPr>
          <a:xfrm>
            <a:off x="370114" y="3592286"/>
            <a:ext cx="11092543" cy="203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different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304592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Priyaranjan .</dc:creator>
  <cp:lastModifiedBy>Priyaranjan .</cp:lastModifiedBy>
  <cp:revision>6</cp:revision>
  <dcterms:created xsi:type="dcterms:W3CDTF">2025-06-05T09:26:57Z</dcterms:created>
  <dcterms:modified xsi:type="dcterms:W3CDTF">2025-06-05T10:29:38Z</dcterms:modified>
</cp:coreProperties>
</file>