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60" r:id="rId9"/>
    <p:sldId id="263" r:id="rId10"/>
    <p:sldId id="264" r:id="rId11"/>
    <p:sldId id="26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os" initials="E" lastIdx="6" clrIdx="0">
    <p:extLst>
      <p:ext uri="{19B8F6BF-5375-455C-9EA6-DF929625EA0E}">
        <p15:presenceInfo xmlns:p15="http://schemas.microsoft.com/office/powerpoint/2012/main" userId="E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4T20:17:02.832" idx="1">
    <p:pos x="10" y="10"/>
    <p:text>Abbiamo installato PostgreSQL in asw tramite script in Python configurando la macchina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4T20:18:40.761" idx="2">
    <p:pos x="10" y="10"/>
    <p:text>Interfaccia iniziale del sito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4T20:18:56.898" idx="3">
    <p:pos x="10" y="10"/>
    <p:text>Grafico che indica il numero di tweet per ogni mese a partire da Gennaio 2015</p:text>
    <p:extLst>
      <p:ext uri="{C676402C-5697-4E1C-873F-D02D1690AC5C}">
        <p15:threadingInfo xmlns:p15="http://schemas.microsoft.com/office/powerpoint/2012/main" timeZoneBias="-120"/>
      </p:ext>
    </p:extLst>
  </p:cm>
  <p:cm authorId="1" dt="2015-06-04T20:19:59.085" idx="4">
    <p:pos x="10" y="146"/>
    <p:text>Quesro grafico fa irferimento alla Gran Bretagna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2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7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01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7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0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6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5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7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1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82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7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5EDE3B-71EF-4421-8E7E-9186661E274B}" type="datetimeFigureOut">
              <a:rPr lang="it-IT" smtClean="0"/>
              <a:t>04/06/2015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499D6-6F12-4372-9DD1-E9410F3F6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6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weetproject.azurewebsites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Project Work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it-IT" sz="2000" dirty="0" err="1" smtClean="0"/>
              <a:t>Montagner</a:t>
            </a:r>
            <a:r>
              <a:rPr lang="it-IT" sz="2000" dirty="0" smtClean="0"/>
              <a:t> Federico</a:t>
            </a:r>
          </a:p>
          <a:p>
            <a:pPr algn="l"/>
            <a:r>
              <a:rPr lang="it-IT" sz="2000" dirty="0" err="1" smtClean="0"/>
              <a:t>Catalin</a:t>
            </a:r>
            <a:r>
              <a:rPr lang="it-IT" sz="2000" dirty="0" smtClean="0"/>
              <a:t> </a:t>
            </a:r>
            <a:r>
              <a:rPr lang="it-IT" sz="2000" dirty="0" err="1" smtClean="0"/>
              <a:t>Bogles</a:t>
            </a:r>
            <a:endParaRPr lang="it-IT" sz="2000" dirty="0" smtClean="0"/>
          </a:p>
          <a:p>
            <a:pPr algn="l"/>
            <a:r>
              <a:rPr lang="it-IT" sz="2000" dirty="0" err="1" smtClean="0"/>
              <a:t>Benedos</a:t>
            </a:r>
            <a:r>
              <a:rPr lang="it-IT" sz="2000" dirty="0" smtClean="0"/>
              <a:t> Enrico</a:t>
            </a:r>
          </a:p>
          <a:p>
            <a:pPr algn="l"/>
            <a:r>
              <a:rPr lang="it-IT" sz="2000" dirty="0" smtClean="0"/>
              <a:t>De Giusti Eros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0211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295401" y="982132"/>
            <a:ext cx="9601196" cy="4893736"/>
          </a:xfrm>
        </p:spPr>
        <p:txBody>
          <a:bodyPr/>
          <a:lstStyle/>
          <a:p>
            <a:r>
              <a:rPr lang="it-IT" dirty="0" smtClean="0"/>
              <a:t>Inserimento e Modifica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99" y="1396916"/>
            <a:ext cx="8655260" cy="41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ASP.NET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Visualizzazione dei dati generale europei in un grafico geografico</a:t>
            </a:r>
          </a:p>
          <a:p>
            <a:r>
              <a:rPr lang="it-IT" dirty="0" smtClean="0"/>
              <a:t>Visualizzazione dei dati per ogni singolo paese europeo</a:t>
            </a:r>
          </a:p>
          <a:p>
            <a:r>
              <a:rPr lang="it-IT" dirty="0" smtClean="0"/>
              <a:t>Grazie alle librerie grafiche </a:t>
            </a:r>
            <a:r>
              <a:rPr lang="it-IT" dirty="0" err="1" smtClean="0"/>
              <a:t>AmCharts</a:t>
            </a:r>
            <a:endParaRPr lang="it-IT" dirty="0" smtClean="0"/>
          </a:p>
          <a:p>
            <a:r>
              <a:rPr lang="it-IT" dirty="0" smtClean="0"/>
              <a:t>Pubblicato il progetto sullo Storage di </a:t>
            </a:r>
            <a:r>
              <a:rPr lang="it-IT" dirty="0" err="1" smtClean="0"/>
              <a:t>Azure</a:t>
            </a:r>
            <a:endParaRPr lang="it-IT" dirty="0" smtClean="0"/>
          </a:p>
          <a:p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tweetproject.azurewebsites.net</a:t>
            </a:r>
            <a:r>
              <a:rPr lang="it-IT" dirty="0">
                <a:hlinkClick r:id="rId2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951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20" y="844827"/>
            <a:ext cx="9977096" cy="5306966"/>
          </a:xfrm>
        </p:spPr>
      </p:pic>
    </p:spTree>
    <p:extLst>
      <p:ext uri="{BB962C8B-B14F-4D97-AF65-F5344CB8AC3E}">
        <p14:creationId xmlns:p14="http://schemas.microsoft.com/office/powerpoint/2010/main" val="15315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" y="744071"/>
            <a:ext cx="10649560" cy="5441576"/>
          </a:xfrm>
        </p:spPr>
      </p:pic>
    </p:spTree>
    <p:extLst>
      <p:ext uri="{BB962C8B-B14F-4D97-AF65-F5344CB8AC3E}">
        <p14:creationId xmlns:p14="http://schemas.microsoft.com/office/powerpoint/2010/main" val="27917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61" y="639361"/>
            <a:ext cx="8001000" cy="5554029"/>
          </a:xfrm>
        </p:spPr>
      </p:pic>
    </p:spTree>
    <p:extLst>
      <p:ext uri="{BB962C8B-B14F-4D97-AF65-F5344CB8AC3E}">
        <p14:creationId xmlns:p14="http://schemas.microsoft.com/office/powerpoint/2010/main" val="39826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Diagramma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2061786"/>
            <a:ext cx="9672918" cy="3755815"/>
          </a:xfrm>
        </p:spPr>
      </p:pic>
    </p:spTree>
    <p:extLst>
      <p:ext uri="{BB962C8B-B14F-4D97-AF65-F5344CB8AC3E}">
        <p14:creationId xmlns:p14="http://schemas.microsoft.com/office/powerpoint/2010/main" val="37208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Twitter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Attraverso le API REST di </a:t>
            </a:r>
            <a:r>
              <a:rPr lang="it-IT" dirty="0" err="1" smtClean="0"/>
              <a:t>Twitter</a:t>
            </a:r>
            <a:r>
              <a:rPr lang="it-IT" dirty="0" smtClean="0"/>
              <a:t> riusciamo a ricavare i </a:t>
            </a:r>
            <a:r>
              <a:rPr lang="it-IT" dirty="0" err="1" smtClean="0"/>
              <a:t>tweet</a:t>
            </a:r>
            <a:r>
              <a:rPr lang="it-IT" dirty="0" smtClean="0"/>
              <a:t> che </a:t>
            </a:r>
            <a:r>
              <a:rPr lang="it-IT" dirty="0" smtClean="0"/>
              <a:t>desideriamo</a:t>
            </a:r>
          </a:p>
          <a:p>
            <a:r>
              <a:rPr lang="it-IT" dirty="0" smtClean="0"/>
              <a:t>Attraverso gli id che usa </a:t>
            </a:r>
            <a:r>
              <a:rPr lang="it-IT" dirty="0" err="1"/>
              <a:t>T</a:t>
            </a:r>
            <a:r>
              <a:rPr lang="it-IT" dirty="0" err="1" smtClean="0"/>
              <a:t>witter</a:t>
            </a:r>
            <a:r>
              <a:rPr lang="it-IT" dirty="0" smtClean="0"/>
              <a:t> </a:t>
            </a:r>
            <a:r>
              <a:rPr lang="it-IT" dirty="0" smtClean="0"/>
              <a:t>per identificare gli stati possiamo scaricare solamente i </a:t>
            </a:r>
            <a:r>
              <a:rPr lang="it-IT" dirty="0" err="1" smtClean="0"/>
              <a:t>tweet</a:t>
            </a:r>
            <a:r>
              <a:rPr lang="it-IT" dirty="0" smtClean="0"/>
              <a:t> che ci servono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66" y="982132"/>
            <a:ext cx="9424068" cy="5166628"/>
          </a:xfrm>
        </p:spPr>
      </p:pic>
    </p:spTree>
    <p:extLst>
      <p:ext uri="{BB962C8B-B14F-4D97-AF65-F5344CB8AC3E}">
        <p14:creationId xmlns:p14="http://schemas.microsoft.com/office/powerpoint/2010/main" val="19557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PostgreSQL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09725" y="2640013"/>
            <a:ext cx="8972550" cy="3152775"/>
          </a:xfrm>
        </p:spPr>
      </p:pic>
    </p:spTree>
    <p:extLst>
      <p:ext uri="{BB962C8B-B14F-4D97-AF65-F5344CB8AC3E}">
        <p14:creationId xmlns:p14="http://schemas.microsoft.com/office/powerpoint/2010/main" val="31609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Tabelle country e </a:t>
            </a:r>
            <a:r>
              <a:rPr lang="it-IT" dirty="0" err="1" smtClean="0"/>
              <a:t>language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948069"/>
            <a:ext cx="2235927" cy="4082363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24" y="2538444"/>
            <a:ext cx="5470363" cy="33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Tabella country_language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86" y="751035"/>
            <a:ext cx="3566663" cy="5411226"/>
          </a:xfrm>
        </p:spPr>
      </p:pic>
    </p:spTree>
    <p:extLst>
      <p:ext uri="{BB962C8B-B14F-4D97-AF65-F5344CB8AC3E}">
        <p14:creationId xmlns:p14="http://schemas.microsoft.com/office/powerpoint/2010/main" val="24931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JAVA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Connessione a PostgreSQL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3072149"/>
            <a:ext cx="7206431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JAVA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Query per popolare la tabella country_language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44" y="2994212"/>
            <a:ext cx="7839049" cy="25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1631</TotalTime>
  <Words>99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Organico</vt:lpstr>
      <vt:lpstr>Project Work</vt:lpstr>
      <vt:lpstr>Diagramma</vt:lpstr>
      <vt:lpstr>Twitter</vt:lpstr>
      <vt:lpstr>Presentazione standard di PowerPoint</vt:lpstr>
      <vt:lpstr>PostgreSQL</vt:lpstr>
      <vt:lpstr>Tabelle country e language</vt:lpstr>
      <vt:lpstr>Tabella country_language</vt:lpstr>
      <vt:lpstr>JAVA</vt:lpstr>
      <vt:lpstr>JAVA</vt:lpstr>
      <vt:lpstr>Presentazione standard di PowerPoint</vt:lpstr>
      <vt:lpstr>ASP.NET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</dc:title>
  <dc:creator>Eros</dc:creator>
  <cp:lastModifiedBy>Eros</cp:lastModifiedBy>
  <cp:revision>38</cp:revision>
  <dcterms:created xsi:type="dcterms:W3CDTF">2015-06-03T19:50:18Z</dcterms:created>
  <dcterms:modified xsi:type="dcterms:W3CDTF">2015-06-05T06:44:26Z</dcterms:modified>
</cp:coreProperties>
</file>