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2.xml" ContentType="application/vnd.openxmlformats-officedocument.presentationml.slideLayout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3.xml" ContentType="application/vnd.openxmlformats-officedocument.presentationml.slideLayout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slideLayouts/slideLayout4.xml" ContentType="application/vnd.openxmlformats-officedocument.presentationml.slideLayout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slideLayouts/slideLayout5.xml" ContentType="application/vnd.openxmlformats-officedocument.presentationml.slideLayout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slideLayouts/slideLayout6.xml" ContentType="application/vnd.openxmlformats-officedocument.presentationml.slideLayout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slideLayouts/slideLayout7.xml" ContentType="application/vnd.openxmlformats-officedocument.presentationml.slideLayout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slideLayouts/slideLayout8.xml" ContentType="application/vnd.openxmlformats-officedocument.presentationml.slideLayout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slideLayouts/slideLayout9.xml" ContentType="application/vnd.openxmlformats-officedocument.presentationml.slideLayout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slideLayouts/slideLayout10.xml" ContentType="application/vnd.openxmlformats-officedocument.presentationml.slideLayout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slideLayouts/slideLayout11.xml" ContentType="application/vnd.openxmlformats-officedocument.presentationml.slideLayout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slides/slide2.xml" ContentType="application/vnd.openxmlformats-officedocument.presentationml.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tags/tag72.xml" ContentType="application/vnd.openxmlformats-officedocument.presentationml.tags+xml"/>
  <Override PartName="/ppt/comments/comment1.xml" ContentType="application/vnd.openxmlformats-officedocument.presentationml.comments+xml"/>
  <Override PartName="/ppt/slides/slide5.xml" ContentType="application/vnd.openxmlformats-officedocument.presentationml.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comments/comment2.xml" ContentType="application/vnd.openxmlformats-officedocument.presentationml.comments+xml"/>
  <Override PartName="/ppt/slides/slide6.xml" ContentType="application/vnd.openxmlformats-officedocument.presentationml.slide+xml"/>
  <Override PartName="/ppt/tags/tag76.xml" ContentType="application/vnd.openxmlformats-officedocument.presentationml.tags+xml"/>
  <Override PartName="/ppt/slides/slide7.xml" ContentType="application/vnd.openxmlformats-officedocument.presentationml.slide+xml"/>
  <Override PartName="/ppt/tags/tag77.xml" ContentType="application/vnd.openxmlformats-officedocument.presentationml.tags+xml"/>
  <Override PartName="/ppt/slides/slide8.xml" ContentType="application/vnd.openxmlformats-officedocument.presentationml.slide+xml"/>
  <Override PartName="/ppt/tags/tag78.xml" ContentType="application/vnd.openxmlformats-officedocument.presentationml.tags+xml"/>
  <Override PartName="/ppt/slides/slide9.xml" ContentType="application/vnd.openxmlformats-officedocument.presentationml.slide+xml"/>
  <Override PartName="/ppt/tags/tag79.xml" ContentType="application/vnd.openxmlformats-officedocument.presentationml.tag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type="screen16x9" cy="6858000" cx="12192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 xmlns:r="http://schemas.openxmlformats.org/officeDocument/2006/relationships" xmlns:a="http://schemas.openxmlformats.org/drawingml/2006/main">
  <p:cmAuthor id="1" name="Administrator" initials="A" lastIdx="1" clrIdx="0"/>
</p:cmAuthorLst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clrMru>
    <a:srgbClr val="FFFFFF"/>
    <a:srgbClr val="DCDCDC"/>
    <a:srgbClr val="F0F0F0"/>
    <a:srgbClr val="E6E6E6"/>
    <a:srgbClr val="C8C8C8"/>
    <a:srgbClr val="FAFAFA"/>
    <a:srgbClr val="BEBEBE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021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</p:cSldViewPr>
  </p:notesViewPr>
  <p:gridSpacing cx="72000" cy="720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tableStyles" Target="tableStyle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commentAuthors" Target="commentAuthors.xml"/><Relationship Id="rId16" Type="http://schemas.openxmlformats.org/officeDocument/2006/relationships/theme" Target="theme/theme1.xml"/></Relationships>
</file>

<file path=ppt/comments/comment1.xml><?xml version="1.0" encoding="utf-8"?>
<p:cmLst xmlns:p="http://schemas.openxmlformats.org/presentationml/2006/main" xmlns:r="http://schemas.openxmlformats.org/officeDocument/2006/relationships" xmlns:a="http://schemas.openxmlformats.org/drawingml/2006/main">
  <p:cm authorId="1" dt="2021-04-15T12:37:36.949" idx="1">
    <p:pos x="10" y="10"/>
    <p:text/>
  </p:cm>
</p:cmLst>
</file>

<file path=ppt/comments/comment2.xml><?xml version="1.0" encoding="utf-8"?>
<p:cmLst xmlns:p="http://schemas.openxmlformats.org/presentationml/2006/main" xmlns:r="http://schemas.openxmlformats.org/officeDocument/2006/relationships" xmlns:a="http://schemas.openxmlformats.org/drawingml/2006/main">
  <p:cm authorId="1" dt="2021-04-15T12:37:36.949" idx="1">
    <p:pos x="10" y="10"/>
    <p:text/>
  </p:cm>
</p:cmLst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8672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D2A48B96-639E-45A3-A0BA-2464DFDB1FAA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73" name="幻灯片图像占位符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altLang="en-US" lang="zh-CN"/>
          </a:p>
        </p:txBody>
      </p:sp>
      <p:sp>
        <p:nvSpPr>
          <p:cNvPr id="1048674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75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8676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A6837353-30EB-4A48-80EB-173D804AEFBD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/>
      </p:grpSpPr>
      <p:sp>
        <p:nvSpPr>
          <p:cNvPr id="1048606" name="幻灯片图像占位符 1"/>
          <p:cNvSpPr/>
          <p:nvPr>
            <p:ph type="sldImg" idx="2"/>
          </p:nvPr>
        </p:nvSpPr>
        <p:spPr/>
      </p:sp>
      <p:sp>
        <p:nvSpPr>
          <p:cNvPr id="1048607" name="文本占位符 2"/>
          <p:cNvSpPr/>
          <p:nvPr>
            <p:ph type="body" idx="3"/>
          </p:nvPr>
        </p:nvSpPr>
        <p:spPr/>
        <p:txBody>
          <a:bodyPr/>
          <a:p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/>
      </p:grpSpPr>
      <p:sp>
        <p:nvSpPr>
          <p:cNvPr id="1048616" name="幻灯片图像占位符 1"/>
          <p:cNvSpPr/>
          <p:nvPr>
            <p:ph type="sldImg" idx="2"/>
          </p:nvPr>
        </p:nvSpPr>
        <p:spPr/>
      </p:sp>
      <p:sp>
        <p:nvSpPr>
          <p:cNvPr id="1048617" name="文本占位符 2"/>
          <p:cNvSpPr/>
          <p:nvPr>
            <p:ph type="body" idx="3"/>
          </p:nvPr>
        </p:nvSpPr>
        <p:spPr/>
        <p:txBody>
          <a:bodyPr/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tags" Target="../tags/tag48.xml"/><Relationship Id="rId2" Type="http://schemas.openxmlformats.org/officeDocument/2006/relationships/tags" Target="../tags/tag49.xml"/><Relationship Id="rId3" Type="http://schemas.openxmlformats.org/officeDocument/2006/relationships/tags" Target="../tags/tag50.xml"/><Relationship Id="rId4" Type="http://schemas.openxmlformats.org/officeDocument/2006/relationships/tags" Target="../tags/tag51.xml"/><Relationship Id="rId5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tags" Target="../tags/tag52.xml"/><Relationship Id="rId2" Type="http://schemas.openxmlformats.org/officeDocument/2006/relationships/tags" Target="../tags/tag53.xml"/><Relationship Id="rId3" Type="http://schemas.openxmlformats.org/officeDocument/2006/relationships/tags" Target="../tags/tag54.xml"/><Relationship Id="rId4" Type="http://schemas.openxmlformats.org/officeDocument/2006/relationships/tags" Target="../tags/tag55.xml"/><Relationship Id="rId5" Type="http://schemas.openxmlformats.org/officeDocument/2006/relationships/tags" Target="../tags/tag56.xml"/><Relationship Id="rId6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tags" Target="../tags/tag7.xml"/><Relationship Id="rId3" Type="http://schemas.openxmlformats.org/officeDocument/2006/relationships/tags" Target="../tags/tag8.xml"/><Relationship Id="rId4" Type="http://schemas.openxmlformats.org/officeDocument/2006/relationships/tags" Target="../tags/tag9.xml"/><Relationship Id="rId5" Type="http://schemas.openxmlformats.org/officeDocument/2006/relationships/tags" Target="../tags/tag10.xml"/><Relationship Id="rId6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tags" Target="../tags/tag12.xml"/><Relationship Id="rId3" Type="http://schemas.openxmlformats.org/officeDocument/2006/relationships/tags" Target="../tags/tag13.xml"/><Relationship Id="rId4" Type="http://schemas.openxmlformats.org/officeDocument/2006/relationships/tags" Target="../tags/tag14.xml"/><Relationship Id="rId5" Type="http://schemas.openxmlformats.org/officeDocument/2006/relationships/tags" Target="../tags/tag15.xml"/><Relationship Id="rId6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tags" Target="../tags/tag17.xml"/><Relationship Id="rId3" Type="http://schemas.openxmlformats.org/officeDocument/2006/relationships/tags" Target="../tags/tag18.xml"/><Relationship Id="rId4" Type="http://schemas.openxmlformats.org/officeDocument/2006/relationships/tags" Target="../tags/tag19.xml"/><Relationship Id="rId5" Type="http://schemas.openxmlformats.org/officeDocument/2006/relationships/tags" Target="../tags/tag20.xml"/><Relationship Id="rId6" Type="http://schemas.openxmlformats.org/officeDocument/2006/relationships/tags" Target="../tags/tag21.xml"/><Relationship Id="rId7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tags" Target="../tags/tag23.xml"/><Relationship Id="rId3" Type="http://schemas.openxmlformats.org/officeDocument/2006/relationships/tags" Target="../tags/tag24.xml"/><Relationship Id="rId4" Type="http://schemas.openxmlformats.org/officeDocument/2006/relationships/tags" Target="../tags/tag25.xml"/><Relationship Id="rId5" Type="http://schemas.openxmlformats.org/officeDocument/2006/relationships/tags" Target="../tags/tag26.xml"/><Relationship Id="rId6" Type="http://schemas.openxmlformats.org/officeDocument/2006/relationships/tags" Target="../tags/tag27.xml"/><Relationship Id="rId7" Type="http://schemas.openxmlformats.org/officeDocument/2006/relationships/tags" Target="../tags/tag28.xml"/><Relationship Id="rId8" Type="http://schemas.openxmlformats.org/officeDocument/2006/relationships/tags" Target="../tags/tag29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tags" Target="../tags/tag30.xml"/><Relationship Id="rId2" Type="http://schemas.openxmlformats.org/officeDocument/2006/relationships/tags" Target="../tags/tag31.xml"/><Relationship Id="rId3" Type="http://schemas.openxmlformats.org/officeDocument/2006/relationships/tags" Target="../tags/tag32.xml"/><Relationship Id="rId4" Type="http://schemas.openxmlformats.org/officeDocument/2006/relationships/tags" Target="../tags/tag33.xml"/><Relationship Id="rId5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tags" Target="../tags/tag34.xml"/><Relationship Id="rId2" Type="http://schemas.openxmlformats.org/officeDocument/2006/relationships/tags" Target="../tags/tag35.xml"/><Relationship Id="rId3" Type="http://schemas.openxmlformats.org/officeDocument/2006/relationships/tags" Target="../tags/tag36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tags" Target="../tags/tag37.xml"/><Relationship Id="rId2" Type="http://schemas.openxmlformats.org/officeDocument/2006/relationships/tags" Target="../tags/tag38.xml"/><Relationship Id="rId3" Type="http://schemas.openxmlformats.org/officeDocument/2006/relationships/tags" Target="../tags/tag39.xml"/><Relationship Id="rId4" Type="http://schemas.openxmlformats.org/officeDocument/2006/relationships/tags" Target="../tags/tag40.xml"/><Relationship Id="rId5" Type="http://schemas.openxmlformats.org/officeDocument/2006/relationships/tags" Target="../tags/tag41.xml"/><Relationship Id="rId6" Type="http://schemas.openxmlformats.org/officeDocument/2006/relationships/tags" Target="../tags/tag42.xml"/><Relationship Id="rId7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tags" Target="../tags/tag43.xml"/><Relationship Id="rId2" Type="http://schemas.openxmlformats.org/officeDocument/2006/relationships/tags" Target="../tags/tag44.xml"/><Relationship Id="rId3" Type="http://schemas.openxmlformats.org/officeDocument/2006/relationships/tags" Target="../tags/tag45.xml"/><Relationship Id="rId4" Type="http://schemas.openxmlformats.org/officeDocument/2006/relationships/tags" Target="../tags/tag46.xml"/><Relationship Id="rId5" Type="http://schemas.openxmlformats.org/officeDocument/2006/relationships/tags" Target="../tags/tag47.xml"/><Relationship Id="rId6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bg>
      <p:bgPr>
        <a:solidFill>
          <a:srgbClr val="FFFFFF"/>
        </a:solidFill>
      </p:bgPr>
    </p:bg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anchor="b" anchorCtr="0" bIns="46800" lIns="90000" rIns="90000" tIns="46800">
            <a:normAutofit/>
          </a:bodyPr>
          <a:lstStyle>
            <a:lvl1pPr algn="ctr">
              <a:defRPr baseline="0" b="1" sz="6000" i="0" spc="30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altLang="en-US" dirty="0" lang="zh-CN"/>
              <a:t>单击此处编辑标题</a:t>
            </a:r>
            <a:endParaRPr altLang="en-US" dirty="0" lang="zh-CN"/>
          </a:p>
        </p:txBody>
      </p:sp>
      <p:sp>
        <p:nvSpPr>
          <p:cNvPr id="1048596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bIns="46800" lIns="90000" rIns="90000" tIns="46800">
            <a:normAutofit/>
          </a:bodyPr>
          <a:lstStyle>
            <a:lvl1pPr algn="ctr" eaLnBrk="1" fontAlgn="auto" hangingPunct="1" indent="0" latinLnBrk="0" marL="0">
              <a:lnSpc>
                <a:spcPct val="110000"/>
              </a:lnSpc>
              <a:buNone/>
              <a:defRPr baseline="0" cap="none" sz="2400" kern="1200" normalizeH="0" spc="200" strike="noStrike" u="none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dirty="0" lang="zh-CN"/>
              <a:t>单击此处编辑副标题</a:t>
            </a:r>
            <a:endParaRPr altLang="en-US" dirty="0" lang="zh-CN"/>
          </a:p>
        </p:txBody>
      </p:sp>
      <p:sp>
        <p:nvSpPr>
          <p:cNvPr id="1048597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98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8599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dirty="0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46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7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  <p:sp>
        <p:nvSpPr>
          <p:cNvPr id="1048648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eaLnBrk="1" fontAlgn="auto" hangingPunct="1" indent="-228600" latinLnBrk="0" marL="228600">
              <a:lnSpc>
                <a:spcPct val="130000"/>
              </a:lnSpc>
              <a:buFont typeface="Arial" panose="020B0604020202020204" pitchFamily="34" charset="0"/>
              <a:buChar char="●"/>
              <a:defRPr baseline="0" cap="none" kern="1200" normalizeH="0" spc="150" strike="noStrike" u="none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defTabSz="914400" eaLnBrk="1" fontAlgn="auto" hangingPunct="1" indent="-228600" latinLnBrk="0" marL="685800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algn="l" pos="1609725"/>
                <a:tab algn="l" pos="1609725"/>
                <a:tab algn="l" pos="1609725"/>
                <a:tab algn="l" pos="1609725"/>
              </a:tabLst>
              <a:defRPr baseline="0" cap="none" kern="1200" normalizeH="0" spc="150" strike="noStrike" u="none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eaLnBrk="1" fontAlgn="auto" hangingPunct="1" indent="-228600" latinLnBrk="0" marL="1143000">
              <a:lnSpc>
                <a:spcPct val="120000"/>
              </a:lnSpc>
              <a:buFont typeface="Arial" panose="020B0604020202020204" pitchFamily="34" charset="0"/>
              <a:buChar char="●"/>
              <a:defRPr baseline="0" cap="none" kern="1200" normalizeH="0" spc="150" strike="noStrike" u="none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eaLnBrk="1" fontAlgn="auto" hangingPunct="1" indent="-228600" latinLnBrk="0" marL="1600200">
              <a:lnSpc>
                <a:spcPct val="120000"/>
              </a:lnSpc>
              <a:buFont typeface="Wingdings" panose="05000000000000000000" charset="0"/>
              <a:buChar char=""/>
              <a:defRPr baseline="0" cap="none" kern="1200" normalizeH="0" spc="150" strike="noStrike" u="none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eaLnBrk="1" fontAlgn="auto" hangingPunct="1" indent="-228600" latinLnBrk="0" marL="2057400">
              <a:lnSpc>
                <a:spcPct val="120000"/>
              </a:lnSpc>
              <a:buFont typeface="Arial" panose="020B0604020202020204" pitchFamily="34" charset="0"/>
              <a:buChar char="•"/>
              <a:defRPr baseline="0" cap="none" kern="1200" normalizeH="0" spc="150" strike="noStrike" u="none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31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2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  <p:sp>
        <p:nvSpPr>
          <p:cNvPr id="1048633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anchor="t" anchorCtr="0" bIns="46800" lIns="90000" rIns="90000" rtlCol="0" tIns="46800" vert="horz">
            <a:normAutofit/>
          </a:bodyPr>
          <a:lstStyle>
            <a:lvl1pPr algn="ctr" defTabSz="914400" eaLnBrk="1" fontAlgn="auto" hangingPunct="1" latinLnBrk="0" marL="0" marR="0" rtl="0">
              <a:lnSpc>
                <a:spcPct val="100000"/>
              </a:lnSpc>
              <a:buNone/>
              <a:defRPr altLang="en-US" baseline="0" b="1" cap="none" dirty="0" sz="6000" i="0" kern="1200" kumimoji="0" lang="zh-CN" noProof="1" normalizeH="0" spc="300" strike="noStrike" u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1048634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bIns="46800" lIns="90000" rIns="90000" tIns="46800">
            <a:normAutofit/>
          </a:bodyPr>
          <a:lstStyle>
            <a:lvl1pPr algn="ctr" indent="0" marL="0">
              <a:lnSpc>
                <a:spcPct val="110000"/>
              </a:lnSpc>
              <a:buNone/>
              <a:defRPr baseline="0" sz="2400" spc="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bg>
      <p:bgPr>
        <a:solidFill>
          <a:srgbClr val="FFFFFF"/>
        </a:solidFill>
      </p:bgPr>
    </p:bg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anchor="ctr" anchorCtr="0" bIns="46800" lIns="90000" rIns="90000" rtlCol="0" tIns="46800" vert="horz">
            <a:normAutofit/>
          </a:bodyPr>
          <a:lstStyle>
            <a:lvl1pPr algn="l" defTabSz="914400" eaLnBrk="1" fontAlgn="auto" hangingPunct="1" latinLnBrk="0" marL="0" marR="0" rtl="0">
              <a:lnSpc>
                <a:spcPct val="100000"/>
              </a:lnSpc>
              <a:buNone/>
              <a:defRPr altLang="en-US" baseline="0" b="1" cap="none" dirty="0" sz="3600" i="0" kern="1200" kumimoji="0" lang="zh-CN" noProof="1" normalizeH="0" spc="30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48636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bIns="46800" lIns="90000" rIns="90000" rtlCol="0" tIns="46800" vert="horz">
            <a:normAutofit/>
          </a:bodyPr>
          <a:lstStyle>
            <a:lvl1pPr algn="l" defTabSz="914400" eaLnBrk="1" fontAlgn="auto" hangingPunct="1" indent="-228600" latinLnBrk="0" lvl="0" marL="2286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altLang="en-US" baseline="0" b="0" cap="none" dirty="0" sz="1800" i="0" kern="1200" kumimoji="0" lang="zh-CN" noProof="1" normalizeH="0" spc="150" strike="noStrike" u="none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algn="l" defTabSz="914400" eaLnBrk="1" fontAlgn="auto" hangingPunct="1" indent="-228600" latinLnBrk="0" lvl="1" marL="685800" marR="0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algn="l" pos="1609725"/>
              </a:tabLst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algn="l" defTabSz="914400" eaLnBrk="1" fontAlgn="auto" hangingPunct="1" indent="-228600" latinLnBrk="0" lvl="2" marL="1143000" marR="0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algn="l" defTabSz="914400" eaLnBrk="1" fontAlgn="auto" hangingPunct="1" indent="-228600" latinLnBrk="0" lvl="3" marL="1600200" marR="0" rtl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altLang="en-US" baseline="0" b="0" cap="none" dirty="0" sz="1400" i="0" kern="1200" kumimoji="0" lang="zh-CN" noProof="1" normalizeH="0" spc="150" strike="noStrike" u="none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algn="l" defTabSz="914400" eaLnBrk="1" fontAlgn="auto" hangingPunct="1" indent="-228600" latinLnBrk="0" lvl="4" marL="2057400" marR="0" rtl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altLang="en-US" baseline="0" b="0" cap="none" dirty="0" sz="1400" i="0" kern="1200" kumimoji="0" lang="zh-CN" noProof="1" normalizeH="0" spc="150" strike="noStrike" u="none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indent="0" marL="2286000">
              <a:buNone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8637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38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9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bg>
      <p:bgPr>
        <a:solidFill>
          <a:srgbClr val="FFFFFF"/>
        </a:solidFill>
      </p:bgPr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anchor="b" anchorCtr="0" bIns="46800" lIns="90000" rIns="90000" tIns="46800">
            <a:normAutofit/>
          </a:bodyPr>
          <a:lstStyle>
            <a:lvl1pPr>
              <a:defRPr baseline="0" b="1" cap="none" sz="4400" i="0" kern="1200" normalizeH="0" spc="300" strike="noStrike" u="none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altLang="en-US" dirty="0" lang="zh-CN"/>
              <a:t>单击此处编辑标题</a:t>
            </a:r>
            <a:endParaRPr altLang="en-US" dirty="0" lang="zh-CN"/>
          </a:p>
        </p:txBody>
      </p:sp>
      <p:sp>
        <p:nvSpPr>
          <p:cNvPr id="1048650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bIns="46800" lIns="90000" rIns="90000" tIns="46800">
            <a:normAutofit/>
          </a:bodyPr>
          <a:lstStyle>
            <a:lvl1pPr eaLnBrk="1" fontAlgn="auto" hangingPunct="1" indent="0" latinLnBrk="0" marL="0">
              <a:lnSpc>
                <a:spcPct val="130000"/>
              </a:lnSpc>
              <a:buNone/>
              <a:defRPr altLang="en-US" baseline="0" b="0" cap="none" sz="1800" i="0" kern="1200" kumimoji="0" lang="zh-CN" noProof="1" normalizeH="0" spc="150" strike="noStrike" u="none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dirty="0" lang="zh-CN"/>
              <a:t>单击此处编辑文本</a:t>
            </a:r>
            <a:endParaRPr altLang="en-US" dirty="0" lang="zh-CN"/>
          </a:p>
        </p:txBody>
      </p:sp>
      <p:sp>
        <p:nvSpPr>
          <p:cNvPr id="1048651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52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3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bg>
      <p:bgPr>
        <a:solidFill>
          <a:srgbClr val="FFFFFF"/>
        </a:solidFill>
      </p:bgPr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anchor="ctr" anchorCtr="0" bIns="46800" lIns="90000" rIns="90000" rtlCol="0" tIns="46800" vert="horz">
            <a:normAutofit/>
          </a:bodyPr>
          <a:lstStyle>
            <a:lvl1pPr algn="l" defTabSz="914400" eaLnBrk="1" fontAlgn="auto" hangingPunct="1" latinLnBrk="0" lvl="0" marL="0" marR="0" rtl="0">
              <a:lnSpc>
                <a:spcPct val="100000"/>
              </a:lnSpc>
              <a:buNone/>
              <a:defRPr altLang="en-US" baseline="0" b="1" cap="none" dirty="0" sz="3600" i="0" kern="1200" kumimoji="0" lang="zh-CN" noProof="1" normalizeH="0" spc="30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48655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bIns="46800" lIns="90000" rIns="90000" rtlCol="0" tIns="46800" vert="horz">
            <a:normAutofit/>
          </a:bodyPr>
          <a:lstStyle>
            <a:lvl1pPr algn="l" defTabSz="914400" eaLnBrk="1" fontAlgn="auto" hangingPunct="1" indent="-228600" latinLnBrk="0" lvl="0" marL="228600" marR="0" rtl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algn="l" defTabSz="914400" eaLnBrk="1" fontAlgn="auto" hangingPunct="1" indent="-228600" latinLnBrk="0" lvl="1" marL="685800" marR="0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algn="l" pos="1609725"/>
              </a:tabLst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algn="l" defTabSz="914400" eaLnBrk="1" fontAlgn="auto" hangingPunct="1" indent="-228600" latinLnBrk="0" lvl="2" marL="1143000" marR="0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algn="l" defTabSz="914400" eaLnBrk="1" fontAlgn="auto" hangingPunct="1" indent="-228600" latinLnBrk="0" lvl="3" marL="1600200" marR="0" rtl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altLang="en-US" baseline="0" b="0" cap="none" dirty="0" sz="1400" i="0" kern="1200" kumimoji="0" lang="zh-CN" noProof="1" normalizeH="0" spc="150" strike="noStrike" u="none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algn="l" defTabSz="914400" eaLnBrk="1" fontAlgn="auto" hangingPunct="1" indent="-228600" latinLnBrk="0" lvl="4" marL="2057400" marR="0" rtl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altLang="en-US" baseline="0" b="0" cap="none" dirty="0" sz="1400" i="0" kern="1200" kumimoji="0" lang="zh-CN" noProof="1" normalizeH="0" spc="150" strike="noStrike" u="none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8656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bIns="46800" lIns="90000" rIns="90000" tIns="46800">
            <a:normAutofit/>
          </a:bodyPr>
          <a:lstStyle>
            <a:lvl1pPr eaLnBrk="1" fontAlgn="auto" hangingPunct="1" indent="-228600" latinLnBrk="0" marL="22860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baseline="0" cap="none" sz="1600" kern="1200" normalizeH="0" spc="150" strike="noStrike" u="none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defTabSz="914400" eaLnBrk="1" fontAlgn="auto" hangingPunct="1" indent="-228600" latinLnBrk="0" marL="685800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algn="l" pos="1609725"/>
                <a:tab algn="l" pos="1609725"/>
                <a:tab algn="l" pos="1609725"/>
                <a:tab algn="l" pos="1609725"/>
              </a:tabLst>
              <a:defRPr baseline="0" cap="none" sz="1600" kern="1200" normalizeH="0" spc="150" strike="noStrike" u="none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hangingPunct="1" indent="-228600" latinLnBrk="0" marL="1143000">
              <a:lnSpc>
                <a:spcPct val="120000"/>
              </a:lnSpc>
              <a:buFont typeface="Arial" panose="020B0604020202020204" pitchFamily="34" charset="0"/>
              <a:buChar char="●"/>
              <a:defRPr baseline="0" cap="none" sz="1600" kern="1200" normalizeH="0" spc="150" strike="noStrike" u="none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hangingPunct="1" indent="-228600" latinLnBrk="0" marL="1600200">
              <a:lnSpc>
                <a:spcPct val="120000"/>
              </a:lnSpc>
              <a:buFont typeface="Wingdings" panose="05000000000000000000" charset="0"/>
              <a:buChar char=""/>
              <a:defRPr baseline="0" cap="none" sz="1400" kern="1200" normalizeH="0" spc="150" strike="noStrike" u="none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hangingPunct="1" latinLnBrk="0">
              <a:lnSpc>
                <a:spcPct val="120000"/>
              </a:lnSpc>
              <a:defRPr cap="none" sz="1400" kern="1200" normalizeH="0" spc="150" strike="noStrike" u="none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  <p:sp>
        <p:nvSpPr>
          <p:cNvPr id="1048657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58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9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bg>
      <p:bgPr>
        <a:solidFill>
          <a:srgbClr val="FFFFFF"/>
        </a:solidFill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anchor="ctr" anchorCtr="0" bIns="46800" lIns="90000" rIns="90000" rtlCol="0" tIns="46800" vert="horz">
            <a:normAutofit/>
          </a:bodyPr>
          <a:lstStyle>
            <a:lvl1pPr algn="l" defTabSz="914400" eaLnBrk="1" fontAlgn="auto" hangingPunct="1" latinLnBrk="0" lvl="0" marL="0" marR="0" rtl="0">
              <a:lnSpc>
                <a:spcPct val="100000"/>
              </a:lnSpc>
              <a:buNone/>
              <a:defRPr altLang="en-US" baseline="0" b="1" cap="none" dirty="0" sz="3600" i="0" kern="1200" kumimoji="0" lang="zh-CN" noProof="1" normalizeH="0" spc="30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48661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anchor="t" anchorCtr="0" bIns="38100" lIns="101600" rIns="76200" tIns="38100">
            <a:normAutofit/>
          </a:bodyPr>
          <a:lstStyle>
            <a:lvl1pPr eaLnBrk="1" fontAlgn="auto" hangingPunct="1" indent="0" latinLnBrk="0" marL="0">
              <a:lnSpc>
                <a:spcPct val="100000"/>
              </a:lnSpc>
              <a:spcAft>
                <a:spcPts val="0"/>
              </a:spcAft>
              <a:buNone/>
              <a:defRPr baseline="0" b="1" cap="none" sz="2000" kern="1200" normalizeH="0" spc="200" strike="noStrike" u="none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dirty="0" lang="zh-CN"/>
              <a:t>单击此处编辑文本</a:t>
            </a:r>
            <a:endParaRPr altLang="en-US" dirty="0" lang="zh-CN"/>
          </a:p>
        </p:txBody>
      </p:sp>
      <p:sp>
        <p:nvSpPr>
          <p:cNvPr id="1048662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bIns="0" lIns="101600" rIns="82550" rtlCol="0" tIns="0" vert="horz">
            <a:normAutofit/>
          </a:bodyPr>
          <a:lstStyle>
            <a:lvl1pPr algn="l" defTabSz="914400" eaLnBrk="1" fontAlgn="auto" hangingPunct="1" indent="-228600" latinLnBrk="0" lvl="0" marL="228600" marR="0" rtl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algn="l" defTabSz="914400" eaLnBrk="1" fontAlgn="auto" hangingPunct="1" indent="-228600" latinLnBrk="0" lvl="1" marL="685800" marR="0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algn="l" pos="1609725"/>
              </a:tabLst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algn="l" defTabSz="914400" eaLnBrk="1" fontAlgn="auto" hangingPunct="1" indent="-228600" latinLnBrk="0" lvl="2" marL="1143000" marR="0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algn="l" defTabSz="914400" eaLnBrk="1" fontAlgn="auto" hangingPunct="1" indent="-228600" latinLnBrk="0" lvl="3" marL="1600200" marR="0" rtl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altLang="en-US" baseline="0" b="0" cap="none" dirty="0" sz="1400" i="0" kern="1200" kumimoji="0" lang="zh-CN" noProof="1" normalizeH="0" spc="150" strike="noStrike" u="none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algn="l" defTabSz="914400" eaLnBrk="1" fontAlgn="auto" hangingPunct="1" indent="-228600" latinLnBrk="0" lvl="4" marL="2057400" marR="0" rtl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altLang="en-US" baseline="0" b="0" cap="none" dirty="0" sz="1400" i="0" kern="1200" kumimoji="0" lang="zh-CN" noProof="1" normalizeH="0" spc="150" strike="noStrike" u="none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8663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anchor="t" anchorCtr="0" bIns="38100" lIns="101600" rIns="76200" rtlCol="0" tIns="38100" vert="horz">
            <a:normAutofit/>
          </a:bodyPr>
          <a:lstStyle>
            <a:lvl1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altLang="en-US" baseline="0" b="1" cap="none" dirty="0" sz="2000" i="0" kern="1200" kumimoji="0" lang="zh-CN" noProof="1" normalizeH="0" spc="200" strike="noStrike" u="none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1048664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bIns="0" lIns="101600" rIns="82550" rtlCol="0" tIns="0" vert="horz">
            <a:normAutofit/>
          </a:bodyPr>
          <a:lstStyle>
            <a:lvl1pPr algn="l" defTabSz="914400" eaLnBrk="1" fontAlgn="auto" hangingPunct="1" indent="-228600" latinLnBrk="0" lvl="0" marL="228600" marR="0" rtl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algn="l" defTabSz="914400" eaLnBrk="1" fontAlgn="auto" hangingPunct="1" indent="-228600" latinLnBrk="0" lvl="1" marL="685800" marR="0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algn="l" pos="1609725"/>
              </a:tabLst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algn="l" defTabSz="914400" eaLnBrk="1" fontAlgn="auto" hangingPunct="1" indent="-228600" latinLnBrk="0" lvl="2" marL="1143000" marR="0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algn="l" defTabSz="914400" eaLnBrk="1" fontAlgn="auto" hangingPunct="1" indent="-228600" latinLnBrk="0" lvl="3" marL="1600200" marR="0" rtl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altLang="en-US" baseline="0" b="0" cap="none" dirty="0" sz="1400" i="0" kern="1200" kumimoji="0" lang="zh-CN" noProof="1" normalizeH="0" spc="150" strike="noStrike" u="none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algn="l" defTabSz="914400" eaLnBrk="1" fontAlgn="auto" hangingPunct="1" indent="-228600" latinLnBrk="0" lvl="4" marL="2057400" marR="0" rtl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altLang="en-US" baseline="0" b="0" cap="none" dirty="0" sz="1400" i="0" kern="1200" kumimoji="0" lang="zh-CN" noProof="1" normalizeH="0" spc="150" strike="noStrike" u="none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8665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66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7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bg>
      <p:bgPr>
        <a:solidFill>
          <a:srgbClr val="FFFFFF"/>
        </a:solidFill>
      </p:bgPr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anchor="ctr" anchorCtr="0" bIns="46800" lIns="90000" rIns="90000" rtlCol="0" tIns="46800" vert="horz">
            <a:normAutofit/>
          </a:bodyPr>
          <a:lstStyle>
            <a:lvl1pPr algn="l" defTabSz="914400" eaLnBrk="1" fontAlgn="auto" hangingPunct="1" latinLnBrk="0" lvl="0" marL="0" marR="0" rtl="0">
              <a:lnSpc>
                <a:spcPct val="100000"/>
              </a:lnSpc>
              <a:buNone/>
              <a:defRPr altLang="en-US" baseline="0" b="1" cap="none" dirty="0" sz="3600" i="0" kern="1200" kumimoji="0" lang="zh-CN" noProof="1" normalizeH="0" spc="30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048627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28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9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bg>
      <p:bgPr>
        <a:solidFill>
          <a:srgbClr val="FFFFFF"/>
        </a:solidFill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69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0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</p:bgPr>
    </p:bg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bIns="46800" lIns="90000" rIns="90000" rtlCol="0" tIns="46800" vert="horz">
            <a:normAutofit/>
          </a:bodyPr>
          <a:lstStyle>
            <a:lvl1pPr algn="l" defTabSz="914400" eaLnBrk="1" fontAlgn="auto" hangingPunct="1" indent="0" latinLnBrk="0" lvl="0" marL="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altLang="en-US" baseline="0" b="0" cap="none" dirty="0" sz="1600" i="0" kern="1200" kumimoji="0" lang="zh-CN" noProof="1" normalizeH="0" spc="0" strike="noStrike" u="none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algn="l" defTabSz="914400" eaLnBrk="1" fontAlgn="auto" hangingPunct="1" indent="-228600" latinLnBrk="0" lvl="1" marL="6858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algn="l" pos="1609725"/>
              </a:tabLst>
              <a:defRPr altLang="en-US" baseline="0" b="0" cap="none" dirty="0" sz="1600" i="0" kern="1200" kumimoji="0" lang="zh-CN" noProof="1" normalizeH="0" spc="150" strike="noStrike" u="none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2pPr>
            <a:lvl3pPr algn="l" defTabSz="914400" eaLnBrk="1" fontAlgn="auto" hangingPunct="1" indent="-228600" latinLnBrk="0" lvl="2" marL="11430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3pPr>
            <a:lvl4pPr algn="l" defTabSz="914400" eaLnBrk="1" fontAlgn="auto" hangingPunct="1" indent="-228600" latinLnBrk="0" lvl="3" marL="1600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4pPr>
            <a:lvl5pPr algn="l" defTabSz="914400" eaLnBrk="1" fontAlgn="auto" hangingPunct="1" indent="-228600" latinLnBrk="0" lvl="4" marL="20574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1048582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bIns="46800" lIns="90000" rIns="90000" rtlCol="0" tIns="46800" vert="horz">
            <a:normAutofit/>
          </a:bodyPr>
          <a:lstStyle>
            <a:lvl1pPr algn="l" defTabSz="914400" eaLnBrk="1" fontAlgn="auto" hangingPunct="1" indent="0" latinLnBrk="0" lvl="0" marL="0" marR="0" rtl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defTabSz="914400" eaLnBrk="1" fontAlgn="auto" hangingPunct="1" indent="0" latinLnBrk="0" marL="457200">
              <a:buFont typeface="Arial" panose="020B0604020202020204" pitchFamily="34" charset="0"/>
              <a:buNone/>
              <a:tabLst>
                <a:tab algn="l" pos="1609725"/>
                <a:tab algn="l" pos="1609725"/>
                <a:tab algn="l" pos="1609725"/>
                <a:tab algn="l" pos="1609725"/>
              </a:tabLst>
              <a:defRPr cap="none" kern="1200" normalizeH="0" spc="150" strike="noStrike" u="none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hangingPunct="1" latinLnBrk="0">
              <a:buFont typeface="Arial" panose="020B0604020202020204" pitchFamily="34" charset="0"/>
              <a:buChar char="●"/>
              <a:defRPr cap="none" kern="1200" normalizeH="0" spc="150" strike="noStrike" u="none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hangingPunct="1" latinLnBrk="0">
              <a:defRPr cap="none" kern="1200" normalizeH="0" spc="150" strike="noStrike" u="none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hangingPunct="1" latinLnBrk="0">
              <a:defRPr cap="none" kern="1200" normalizeH="0" spc="150" strike="noStrike" u="none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1048583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p>
            <a:fld id="{9EFD9D74-47D9-4702-A33C-335B63B48DBF}" type="datetimeFigureOut">
              <a:rPr altLang="en-US" lang="zh-CN" smtClean="0"/>
            </a:fld>
            <a:endParaRPr altLang="en-US" dirty="0" lang="zh-CN"/>
          </a:p>
        </p:txBody>
      </p:sp>
      <p:sp>
        <p:nvSpPr>
          <p:cNvPr id="1048584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8585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p>
            <a:fld id="{FABC47A4-756D-490B-A52F-7D9E2C9FC05F}" type="slidenum">
              <a:rPr altLang="en-US" lang="zh-CN" smtClean="0"/>
            </a:fld>
            <a:endParaRPr altLang="en-US" lang="zh-CN"/>
          </a:p>
        </p:txBody>
      </p:sp>
      <p:sp>
        <p:nvSpPr>
          <p:cNvPr id="1048586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竖排标题与文本">
    <p:bg>
      <p:bgPr>
        <a:solidFill>
          <a:srgbClr val="FFFFFF"/>
        </a:solidFill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anchor="ctr" anchorCtr="0" bIns="46800" lIns="90000" rIns="90000" rtlCol="0" tIns="46800" vert="eaVert">
            <a:normAutofit/>
          </a:bodyPr>
          <a:lstStyle>
            <a:lvl1pPr algn="l" defTabSz="914400" eaLnBrk="1" fontAlgn="auto" hangingPunct="1" latinLnBrk="0" lvl="0" marL="0" marR="0" rtl="0">
              <a:lnSpc>
                <a:spcPct val="100000"/>
              </a:lnSpc>
              <a:spcAft>
                <a:spcPts val="0"/>
              </a:spcAft>
              <a:buNone/>
              <a:defRPr altLang="en-US" baseline="0" b="1" cap="none" dirty="0" sz="2800" i="0" kern="1200" kumimoji="0" lang="zh-CN" noProof="1" normalizeH="0" spc="30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1048641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bIns="46800" lIns="46800" rIns="46800" tIns="46800" vert="eaVert"/>
          <a:lstStyle>
            <a:lvl1pPr eaLnBrk="1" fontAlgn="auto" hangingPunct="1" indent="-228600" latinLnBrk="0" marL="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baseline="0" cap="none" kern="1200" normalizeH="0" spc="150" strike="noStrike" u="none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defTabSz="914400" eaLnBrk="1" fontAlgn="auto" hangingPunct="1" indent="-228600" latinLnBrk="0" marL="6858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algn="l" pos="1609725"/>
                <a:tab algn="l" pos="1609725"/>
                <a:tab algn="l" pos="1609725"/>
                <a:tab algn="l" pos="1609725"/>
              </a:tabLst>
              <a:defRPr baseline="0" cap="none" kern="1200" normalizeH="0" spc="150" strike="noStrike" u="none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eaLnBrk="1" fontAlgn="auto" hangingPunct="1" indent="-228600" latinLnBrk="0" marL="11430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baseline="0" cap="none" kern="1200" normalizeH="0" spc="150" strike="noStrike" u="none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eaLnBrk="1" fontAlgn="auto" hangingPunct="1" indent="-228600" latinLnBrk="0" marL="1600200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baseline="0" cap="none" kern="1200" normalizeH="0" spc="150" strike="noStrike" u="none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eaLnBrk="1" fontAlgn="auto" hangingPunct="1" indent="-228600" latinLnBrk="0" marL="20574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baseline="0" cap="none" kern="1200" normalizeH="0" spc="150" strike="noStrike" u="none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  <p:sp>
        <p:nvSpPr>
          <p:cNvPr id="1048642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43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4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ags" Target="../tags/tag57.xml"/><Relationship Id="rId13" Type="http://schemas.openxmlformats.org/officeDocument/2006/relationships/tags" Target="../tags/tag58.xml"/><Relationship Id="rId14" Type="http://schemas.openxmlformats.org/officeDocument/2006/relationships/tags" Target="../tags/tag59.xml"/><Relationship Id="rId15" Type="http://schemas.openxmlformats.org/officeDocument/2006/relationships/tags" Target="../tags/tag60.xml"/><Relationship Id="rId16" Type="http://schemas.openxmlformats.org/officeDocument/2006/relationships/tags" Target="../tags/tag61.xml"/><Relationship Id="rId17" Type="http://schemas.openxmlformats.org/officeDocument/2006/relationships/tags" Target="../tags/tag62.xml"/><Relationship Id="rId1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/>
        </p:spPr>
        <p:txBody>
          <a:bodyPr anchor="ctr" anchorCtr="0" bIns="46990" lIns="90170" rIns="90170" rtlCol="0" tIns="46990" vert="horz">
            <a:normAutofit/>
          </a:bodyPr>
          <a:p>
            <a:r>
              <a:rPr altLang="en-US" dirty="0" lang="zh-CN"/>
              <a:t>单击此处编辑母版标题样式</a:t>
            </a:r>
            <a:endParaRPr altLang="en-US" dirty="0" lang="zh-CN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/>
        </p:spPr>
        <p:txBody>
          <a:bodyPr bIns="46800" lIns="90000" rIns="90000" rtlCol="0" tIns="46800" vert="horz">
            <a:normAutofit/>
          </a:bodyPr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/>
        </p:spPr>
        <p:txBody>
          <a:bodyPr anchor="ctr" bIns="45720" lIns="91440" rIns="91440" rtlCol="0" tIns="45720" vert="horz">
            <a:normAutofit/>
          </a:bodyPr>
          <a:lstStyle>
            <a:lvl1pPr algn="l">
              <a:defRPr baseline="0"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/>
        </p:spPr>
        <p:txBody>
          <a:bodyPr anchor="ctr" bIns="45720" lIns="91440" rIns="91440" rtlCol="0" tIns="45720" vert="horz">
            <a:normAutofit/>
          </a:bodyPr>
          <a:lstStyle>
            <a:lvl1pPr algn="ctr">
              <a:defRPr baseline="0"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altLang="en-US" dirty="0" lang="zh-CN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/>
        </p:spPr>
        <p:txBody>
          <a:bodyPr anchor="ctr" bIns="45720" lIns="91440" rIns="91440" rtlCol="0" tIns="45720" vert="horz">
            <a:normAutofit/>
          </a:bodyPr>
          <a:lstStyle>
            <a:lvl1pPr algn="r">
              <a:defRPr baseline="0"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altLang="en-US" lang="zh-CN" smtClean="0"/>
            </a:fld>
            <a:endParaRPr altLang="en-US" dirty="0" lang="zh-CN"/>
          </a:p>
        </p:txBody>
      </p:sp>
    </p:spTree>
    <p:custDataLst>
      <p:tags r:id="rId17"/>
    </p:custDataLst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fontAlgn="auto" hangingPunct="1" latinLnBrk="0" rtl="0">
        <a:lnSpc>
          <a:spcPct val="100000"/>
        </a:lnSpc>
        <a:spcBef>
          <a:spcPct val="0"/>
        </a:spcBef>
        <a:buNone/>
        <a:defRPr baseline="0" b="1" cap="none" sz="3600" kern="1200" normalizeH="0" spc="300" strike="noStrike" u="none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algn="l" defTabSz="914400" eaLnBrk="1" fontAlgn="auto" hangingPunct="1" indent="-228600" latinLnBrk="0" marL="228600" rtl="0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baseline="0" cap="none" sz="1800" kern="1200" normalizeH="0" spc="150" strike="noStrike" u="none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algn="l" defTabSz="914400" eaLnBrk="1" fontAlgn="auto" hangingPunct="1" indent="-228600" latinLnBrk="0" marL="685800" rtl="0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algn="l" pos="1609725"/>
          <a:tab algn="l" pos="1609725"/>
          <a:tab algn="l" pos="1609725"/>
          <a:tab algn="l" pos="1609725"/>
        </a:tabLst>
        <a:defRPr baseline="0" cap="none" sz="1600" kern="1200" normalizeH="0" spc="150" strike="noStrike" u="none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algn="l" defTabSz="914400" eaLnBrk="1" fontAlgn="auto" hangingPunct="1" indent="-228600" latinLnBrk="0" marL="1143000" rtl="0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baseline="0" cap="none" sz="1600" kern="1200" normalizeH="0" spc="150" strike="noStrike" u="none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algn="l" defTabSz="914400" eaLnBrk="1" fontAlgn="auto" hangingPunct="1" indent="-228600" latinLnBrk="0" marL="1600200" rtl="0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baseline="0" cap="none" sz="1400" kern="1200" normalizeH="0" spc="150" strike="noStrike" u="none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algn="l" defTabSz="914400" eaLnBrk="1" fontAlgn="auto" hangingPunct="1" indent="-228600" latinLnBrk="0" marL="2057400" rtl="0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baseline="0" cap="none" sz="1400" kern="1200" normalizeH="0" spc="150" strike="noStrike" u="none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tags" Target="../tags/tag63.xml"/><Relationship Id="rId2" Type="http://schemas.openxmlformats.org/officeDocument/2006/relationships/tags" Target="../tags/tag64.xml"/><Relationship Id="rId3" Type="http://schemas.openxmlformats.org/officeDocument/2006/relationships/tags" Target="../tags/tag65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tags" Target="../tags/tag66.xml"/><Relationship Id="rId6" Type="http://schemas.openxmlformats.org/officeDocument/2006/relationships/tags" Target="../tags/tag67.xml"/><Relationship Id="rId7" Type="http://schemas.openxmlformats.org/officeDocument/2006/relationships/image" Target="../media/image5.png"/><Relationship Id="rId8" Type="http://schemas.openxmlformats.org/officeDocument/2006/relationships/tags" Target="../tags/tag68.xml"/><Relationship Id="rId9" Type="http://schemas.openxmlformats.org/officeDocument/2006/relationships/slideLayout" Target="../slideLayouts/slideLayout8.xml"/><Relationship Id="rId10" Type="http://schemas.openxmlformats.org/officeDocument/2006/relationships/notesSlide" Target="../notesSlides/notesSlide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tags" Target="../tags/tag69.xml"/><Relationship Id="rId2" Type="http://schemas.openxmlformats.org/officeDocument/2006/relationships/tags" Target="../tags/tag70.xml"/><Relationship Id="rId3" Type="http://schemas.openxmlformats.org/officeDocument/2006/relationships/image" Target="../media/image5.png"/><Relationship Id="rId4" Type="http://schemas.openxmlformats.org/officeDocument/2006/relationships/tags" Target="../tags/tag71.xml"/><Relationship Id="rId5" Type="http://schemas.openxmlformats.org/officeDocument/2006/relationships/slideLayout" Target="../slideLayouts/slideLayout8.xml"/><Relationship Id="rId6" Type="http://schemas.openxmlformats.org/officeDocument/2006/relationships/notesSlide" Target="../notesSlides/notesSlide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tags" Target="../tags/tag72.xml"/><Relationship Id="rId3" Type="http://schemas.openxmlformats.org/officeDocument/2006/relationships/slideLayout" Target="../slideLayouts/slideLayout8.xml"/><Relationship Id="rId4" Type="http://schemas.openxmlformats.org/officeDocument/2006/relationships/comments" Target="../comments/commen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tags" Target="../tags/tag73.xml"/><Relationship Id="rId3" Type="http://schemas.openxmlformats.org/officeDocument/2006/relationships/tags" Target="../tags/tag74.xml"/><Relationship Id="rId4" Type="http://schemas.openxmlformats.org/officeDocument/2006/relationships/tags" Target="../tags/tag75.xml"/><Relationship Id="rId5" Type="http://schemas.openxmlformats.org/officeDocument/2006/relationships/slideLayout" Target="../slideLayouts/slideLayout8.xml"/><Relationship Id="rId6" Type="http://schemas.openxmlformats.org/officeDocument/2006/relationships/comments" Target="../comments/commen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1.png"/><Relationship Id="rId3" Type="http://schemas.openxmlformats.org/officeDocument/2006/relationships/tags" Target="../tags/tag76.xml"/><Relationship Id="rId4" Type="http://schemas.openxmlformats.org/officeDocument/2006/relationships/slideLayout" Target="../slideLayouts/slideLayout8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1.png"/><Relationship Id="rId3" Type="http://schemas.openxmlformats.org/officeDocument/2006/relationships/tags" Target="../tags/tag77.xml"/><Relationship Id="rId4" Type="http://schemas.openxmlformats.org/officeDocument/2006/relationships/slideLayout" Target="../slideLayouts/slideLayout8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8.png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tags" Target="../tags/tag78.xml"/><Relationship Id="rId8" Type="http://schemas.openxmlformats.org/officeDocument/2006/relationships/slideLayout" Target="../slideLayouts/slideLayout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3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.png"/><Relationship Id="rId6" Type="http://schemas.openxmlformats.org/officeDocument/2006/relationships/tags" Target="../tags/tag79.xml"/><Relationship Id="rId7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1141095"/>
            <a:ext cx="9799200" cy="2570400"/>
          </a:xfrm>
        </p:spPr>
        <p:txBody>
          <a:bodyPr/>
          <a:p>
            <a:r>
              <a:rPr altLang="zh-CN" sz="8000" lang="zh-CN">
                <a:latin typeface="OPPOSans M" panose="00020600040101010101" charset="-122"/>
                <a:ea typeface="OPPOSans M" panose="00020600040101010101" charset="-122"/>
              </a:rPr>
              <a:t>坚持到底</a:t>
            </a:r>
            <a:endParaRPr altLang="zh-CN" sz="8000" lang="zh-CN">
              <a:latin typeface="OPPOSans M" panose="00020600040101010101" charset="-122"/>
              <a:ea typeface="OPPOSans M" panose="00020600040101010101" charset="-122"/>
            </a:endParaRPr>
          </a:p>
        </p:txBody>
      </p:sp>
      <p:sp>
        <p:nvSpPr>
          <p:cNvPr id="1048601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733755"/>
            <a:ext cx="9799200" cy="1472400"/>
          </a:xfrm>
        </p:spPr>
        <p:txBody>
          <a:bodyPr/>
          <a:p>
            <a:r>
              <a:rPr altLang="zh-CN" lang="en-US">
                <a:solidFill>
                  <a:schemeClr val="tx1"/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Sunshine C2</a:t>
            </a:r>
            <a:r>
              <a:rPr altLang="en-US" lang="zh-CN">
                <a:solidFill>
                  <a:schemeClr val="tx1"/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</a:rPr>
              <a:t>系列发布预览</a:t>
            </a:r>
            <a:endParaRPr altLang="en-US" lang="zh-CN">
              <a:solidFill>
                <a:schemeClr val="tx1"/>
              </a:solidFill>
              <a:effectLst>
                <a:outerShdw algn="tl" blurRad="38100" dir="2700000" dist="19050" rotWithShape="0">
                  <a:schemeClr val="dk1">
                    <a:alpha val="40000"/>
                  </a:schemeClr>
                </a:outerShdw>
              </a:effectLst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/>
      </p:grpSpPr>
      <p:sp>
        <p:nvSpPr>
          <p:cNvPr id="1048602" name="文本占位符 2"/>
          <p:cNvSpPr>
            <a:spLocks noGrp="1"/>
          </p:cNvSpPr>
          <p:nvPr>
            <p:ph type="body" sz="half" idx="2"/>
          </p:nvPr>
        </p:nvSpPr>
        <p:spPr>
          <a:xfrm>
            <a:off x="608095" y="1507575"/>
            <a:ext cx="5227200" cy="4608000"/>
          </a:xfrm>
        </p:spPr>
        <p:txBody>
          <a:bodyPr/>
          <a:p>
            <a:r>
              <a:rPr sz="2400">
                <a:solidFill>
                  <a:schemeClr val="bg1">
                    <a:lumMod val="50000"/>
                  </a:schemeClr>
                </a:solidFill>
                <a:latin typeface="思源宋体 CN Heavy" panose="02020900000000000000" charset="-122"/>
                <a:ea typeface="思源宋体 CN Heavy" panose="02020900000000000000" charset="-122"/>
                <a:cs typeface="思源宋体 CN SemiBold" panose="02020600000000000000" charset="-122"/>
              </a:rPr>
              <a:t>高品质，是赢得消费者信赖的根本</a:t>
            </a:r>
            <a:endParaRPr sz="2400">
              <a:solidFill>
                <a:schemeClr val="bg1">
                  <a:lumMod val="50000"/>
                </a:schemeClr>
              </a:solidFill>
              <a:latin typeface="思源宋体 CN SemiBold" panose="02020600000000000000" charset="-122"/>
              <a:ea typeface="思源宋体 CN SemiBold" panose="02020600000000000000" charset="-122"/>
              <a:cs typeface="思源宋体 CN SemiBold" panose="02020600000000000000" charset="-122"/>
            </a:endParaRPr>
          </a:p>
          <a:p>
            <a:r>
              <a:rPr sz="2400">
                <a:solidFill>
                  <a:schemeClr val="bg1">
                    <a:lumMod val="50000"/>
                  </a:schemeClr>
                </a:solidFill>
                <a:latin typeface="思源宋体 CN SemiBold" panose="02020600000000000000" charset="-122"/>
                <a:ea typeface="思源宋体 CN SemiBold" panose="02020600000000000000" charset="-122"/>
                <a:cs typeface="思源宋体 CN SemiBold" panose="02020600000000000000" charset="-122"/>
              </a:rPr>
              <a:t>从光明科技诞生之时，</a:t>
            </a:r>
            <a:endParaRPr sz="2400">
              <a:solidFill>
                <a:schemeClr val="bg1">
                  <a:lumMod val="50000"/>
                </a:schemeClr>
              </a:solidFill>
              <a:latin typeface="思源宋体 CN SemiBold" panose="02020600000000000000" charset="-122"/>
              <a:ea typeface="思源宋体 CN SemiBold" panose="02020600000000000000" charset="-122"/>
              <a:cs typeface="思源宋体 CN SemiBold" panose="02020600000000000000" charset="-122"/>
            </a:endParaRPr>
          </a:p>
          <a:p>
            <a:r>
              <a:rPr sz="2400">
                <a:solidFill>
                  <a:schemeClr val="bg1">
                    <a:lumMod val="50000"/>
                  </a:schemeClr>
                </a:solidFill>
                <a:latin typeface="思源宋体 CN SemiBold" panose="02020600000000000000" charset="-122"/>
                <a:ea typeface="思源宋体 CN SemiBold" panose="02020600000000000000" charset="-122"/>
                <a:cs typeface="思源宋体 CN SemiBold" panose="02020600000000000000" charset="-122"/>
              </a:rPr>
              <a:t>高品质就铭刻在了他的基因之中</a:t>
            </a:r>
            <a:endParaRPr sz="2400">
              <a:solidFill>
                <a:schemeClr val="bg1">
                  <a:lumMod val="50000"/>
                </a:schemeClr>
              </a:solidFill>
              <a:latin typeface="思源宋体 CN SemiBold" panose="02020600000000000000" charset="-122"/>
              <a:ea typeface="思源宋体 CN SemiBold" panose="02020600000000000000" charset="-122"/>
              <a:cs typeface="思源宋体 CN SemiBold" panose="02020600000000000000" charset="-122"/>
            </a:endParaRPr>
          </a:p>
          <a:p>
            <a:r>
              <a:rPr sz="2400">
                <a:solidFill>
                  <a:schemeClr val="bg1">
                    <a:lumMod val="50000"/>
                  </a:schemeClr>
                </a:solidFill>
                <a:latin typeface="思源宋体 CN SemiBold" panose="02020600000000000000" charset="-122"/>
                <a:ea typeface="思源宋体 CN SemiBold" panose="02020600000000000000" charset="-122"/>
                <a:cs typeface="思源宋体 CN SemiBold" panose="02020600000000000000" charset="-122"/>
              </a:rPr>
              <a:t>今天你们所见，是严苛的品质要求的成果</a:t>
            </a:r>
            <a:r>
              <a:rPr altLang="zh-CN" baseline="30000" sz="2400" lang="en-US">
                <a:solidFill>
                  <a:schemeClr val="bg1">
                    <a:lumMod val="50000"/>
                  </a:schemeClr>
                </a:solidFill>
                <a:latin typeface="思源宋体 CN SemiBold" panose="02020600000000000000" charset="-122"/>
                <a:ea typeface="思源宋体 CN SemiBold" panose="02020600000000000000" charset="-122"/>
                <a:cs typeface="思源宋体 CN SemiBold" panose="02020600000000000000" charset="-122"/>
              </a:rPr>
              <a:t>1</a:t>
            </a:r>
            <a:r>
              <a:rPr altLang="zh-CN" sz="2400" lang="en-US">
                <a:solidFill>
                  <a:schemeClr val="bg1">
                    <a:lumMod val="50000"/>
                  </a:schemeClr>
                </a:solidFill>
                <a:latin typeface="思源宋体 CN SemiBold" panose="02020600000000000000" charset="-122"/>
                <a:ea typeface="思源宋体 CN SemiBold" panose="02020600000000000000" charset="-122"/>
                <a:cs typeface="思源宋体 CN SemiBold" panose="02020600000000000000" charset="-122"/>
              </a:rPr>
              <a:t>——</a:t>
            </a:r>
            <a:endParaRPr altLang="zh-CN" sz="2400" lang="en-US">
              <a:solidFill>
                <a:schemeClr val="bg1">
                  <a:lumMod val="50000"/>
                </a:schemeClr>
              </a:solidFill>
              <a:latin typeface="思源宋体 CN SemiBold" panose="02020600000000000000" charset="-122"/>
              <a:ea typeface="思源宋体 CN SemiBold" panose="02020600000000000000" charset="-122"/>
              <a:cs typeface="思源宋体 CN SemiBold" panose="02020600000000000000" charset="-122"/>
            </a:endParaRPr>
          </a:p>
          <a:p>
            <a:r>
              <a:rPr altLang="zh-CN" sz="2400" lang="en-US">
                <a:solidFill>
                  <a:schemeClr val="bg1">
                    <a:lumMod val="50000"/>
                  </a:schemeClr>
                </a:solidFill>
                <a:latin typeface="思源宋体 CN SemiBold" panose="02020600000000000000" charset="-122"/>
                <a:ea typeface="思源宋体 CN SemiBold" panose="02020600000000000000" charset="-122"/>
                <a:cs typeface="思源宋体 CN SemiBold" panose="02020600000000000000" charset="-122"/>
              </a:rPr>
              <a:t>4</a:t>
            </a:r>
            <a:r>
              <a:rPr sz="2400">
                <a:solidFill>
                  <a:schemeClr val="bg1">
                    <a:lumMod val="50000"/>
                  </a:schemeClr>
                </a:solidFill>
                <a:latin typeface="思源宋体 CN SemiBold" panose="02020600000000000000" charset="-122"/>
                <a:ea typeface="思源宋体 CN SemiBold" panose="02020600000000000000" charset="-122"/>
                <a:cs typeface="思源宋体 CN SemiBold" panose="02020600000000000000" charset="-122"/>
              </a:rPr>
              <a:t>年防老化测试，</a:t>
            </a:r>
            <a:r>
              <a:rPr altLang="zh-CN" sz="2400" lang="en-US">
                <a:solidFill>
                  <a:schemeClr val="bg1">
                    <a:lumMod val="50000"/>
                  </a:schemeClr>
                </a:solidFill>
                <a:latin typeface="思源宋体 CN SemiBold" panose="02020600000000000000" charset="-122"/>
                <a:ea typeface="思源宋体 CN SemiBold" panose="02020600000000000000" charset="-122"/>
                <a:cs typeface="思源宋体 CN SemiBold" panose="02020600000000000000" charset="-122"/>
              </a:rPr>
              <a:t>2.5</a:t>
            </a:r>
            <a:r>
              <a:rPr sz="2400">
                <a:solidFill>
                  <a:schemeClr val="bg1">
                    <a:lumMod val="50000"/>
                  </a:schemeClr>
                </a:solidFill>
                <a:latin typeface="思源宋体 CN SemiBold" panose="02020600000000000000" charset="-122"/>
                <a:ea typeface="思源宋体 CN SemiBold" panose="02020600000000000000" charset="-122"/>
                <a:cs typeface="思源宋体 CN SemiBold" panose="02020600000000000000" charset="-122"/>
              </a:rPr>
              <a:t>米耐摔测试，</a:t>
            </a:r>
            <a:endParaRPr sz="2400">
              <a:solidFill>
                <a:schemeClr val="bg1">
                  <a:lumMod val="50000"/>
                </a:schemeClr>
              </a:solidFill>
              <a:latin typeface="思源宋体 CN SemiBold" panose="02020600000000000000" charset="-122"/>
              <a:ea typeface="思源宋体 CN SemiBold" panose="02020600000000000000" charset="-122"/>
              <a:cs typeface="思源宋体 CN SemiBold" panose="02020600000000000000" charset="-122"/>
            </a:endParaRPr>
          </a:p>
          <a:p>
            <a:r>
              <a:rPr sz="2400">
                <a:solidFill>
                  <a:schemeClr val="bg1">
                    <a:lumMod val="50000"/>
                  </a:schemeClr>
                </a:solidFill>
                <a:latin typeface="思源宋体 CN SemiBold" panose="02020600000000000000" charset="-122"/>
                <a:ea typeface="思源宋体 CN SemiBold" panose="02020600000000000000" charset="-122"/>
                <a:cs typeface="思源宋体 CN SemiBold" panose="02020600000000000000" charset="-122"/>
              </a:rPr>
              <a:t>全系标配的</a:t>
            </a:r>
            <a:r>
              <a:rPr altLang="zh-CN" sz="2400" lang="en-US">
                <a:solidFill>
                  <a:schemeClr val="bg1">
                    <a:lumMod val="50000"/>
                  </a:schemeClr>
                </a:solidFill>
                <a:latin typeface="思源宋体 CN SemiBold" panose="02020600000000000000" charset="-122"/>
                <a:ea typeface="思源宋体 CN SemiBold" panose="02020600000000000000" charset="-122"/>
                <a:cs typeface="思源宋体 CN SemiBold" panose="02020600000000000000" charset="-122"/>
              </a:rPr>
              <a:t>IP53</a:t>
            </a:r>
            <a:r>
              <a:rPr sz="2400">
                <a:solidFill>
                  <a:schemeClr val="bg1">
                    <a:lumMod val="50000"/>
                  </a:schemeClr>
                </a:solidFill>
                <a:latin typeface="思源宋体 CN SemiBold" panose="02020600000000000000" charset="-122"/>
                <a:ea typeface="思源宋体 CN SemiBold" panose="02020600000000000000" charset="-122"/>
                <a:cs typeface="思源宋体 CN SemiBold" panose="02020600000000000000" charset="-122"/>
              </a:rPr>
              <a:t>防尘防水，</a:t>
            </a:r>
            <a:endParaRPr sz="2400">
              <a:solidFill>
                <a:schemeClr val="bg1">
                  <a:lumMod val="50000"/>
                </a:schemeClr>
              </a:solidFill>
              <a:latin typeface="思源宋体 CN SemiBold" panose="02020600000000000000" charset="-122"/>
              <a:ea typeface="思源宋体 CN SemiBold" panose="02020600000000000000" charset="-122"/>
              <a:cs typeface="思源宋体 CN SemiBold" panose="02020600000000000000" charset="-122"/>
            </a:endParaRPr>
          </a:p>
          <a:p>
            <a:r>
              <a:rPr sz="2400">
                <a:solidFill>
                  <a:schemeClr val="bg1">
                    <a:lumMod val="50000"/>
                  </a:schemeClr>
                </a:solidFill>
                <a:latin typeface="思源宋体 CN SemiBold" panose="02020600000000000000" charset="-122"/>
                <a:ea typeface="思源宋体 CN SemiBold" panose="02020600000000000000" charset="-122"/>
                <a:cs typeface="思源宋体 CN SemiBold" panose="02020600000000000000" charset="-122"/>
              </a:rPr>
              <a:t>这就是</a:t>
            </a:r>
            <a:r>
              <a:rPr altLang="zh-CN" sz="2400" lang="en-US">
                <a:solidFill>
                  <a:schemeClr val="bg1">
                    <a:lumMod val="50000"/>
                  </a:schemeClr>
                </a:solidFill>
                <a:latin typeface="思源宋体 CN SemiBold" panose="02020600000000000000" charset="-122"/>
                <a:ea typeface="思源宋体 CN SemiBold" panose="02020600000000000000" charset="-122"/>
                <a:cs typeface="思源宋体 CN SemiBold" panose="02020600000000000000" charset="-122"/>
              </a:rPr>
              <a:t>——</a:t>
            </a:r>
            <a:endParaRPr sz="2400">
              <a:solidFill>
                <a:schemeClr val="bg1">
                  <a:lumMod val="50000"/>
                </a:schemeClr>
              </a:solidFill>
              <a:latin typeface="思源宋体 CN SemiBold" panose="02020600000000000000" charset="-122"/>
              <a:ea typeface="思源宋体 CN SemiBold" panose="02020600000000000000" charset="-122"/>
              <a:cs typeface="思源宋体 CN SemiBold" panose="02020600000000000000" charset="-122"/>
            </a:endParaRPr>
          </a:p>
          <a:p>
            <a:endParaRPr sz="2400">
              <a:solidFill>
                <a:schemeClr val="bg1">
                  <a:lumMod val="50000"/>
                </a:schemeClr>
              </a:solidFill>
            </a:endParaRPr>
          </a:p>
          <a:p>
            <a:endParaRPr baseline="30000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48603" name="标题 3"/>
          <p:cNvSpPr>
            <a:spLocks noGrp="1"/>
          </p:cNvSpPr>
          <p:nvPr>
            <p:ph type="title"/>
          </p:nvPr>
        </p:nvSpPr>
        <p:spPr>
          <a:xfrm>
            <a:off x="608330" y="318135"/>
            <a:ext cx="10968990" cy="1189355"/>
          </a:xfrm>
        </p:spPr>
        <p:txBody>
          <a:bodyPr/>
          <a:p>
            <a:r>
              <a:rPr altLang="en-US" sz="4800" lang="zh-CN"/>
              <a:t>将高品质坚持到底</a:t>
            </a:r>
            <a:endParaRPr altLang="en-US" sz="4800" lang="zh-CN"/>
          </a:p>
        </p:txBody>
      </p:sp>
      <p:pic>
        <p:nvPicPr>
          <p:cNvPr id="2097167" name="图片 8" descr="I:\我的手机\图片\PPT手机 概念机大赏\Rainbow C series\Rainbow C2\Rainbow C2e-C2r\Rainbow C2r\Rainbow C2r 正面 墨香黑 加听筒加升降.pngRainbow C2r 正面 墨香黑 加听筒加升降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8848090" y="1993900"/>
            <a:ext cx="3343910" cy="7385050"/>
          </a:xfrm>
          <a:prstGeom prst="rect"/>
          <a:effectLst>
            <a:outerShdw algn="tl" blurRad="939800" dir="2700000" dist="279400" rotWithShape="0">
              <a:prstClr val="black">
                <a:alpha val="40000"/>
              </a:prstClr>
            </a:outerShdw>
          </a:effectLst>
          <a:scene3d>
            <a:camera prst="perspectiveLeft"/>
            <a:lightRig dir="t" rig="threePt"/>
          </a:scene3d>
        </p:spPr>
      </p:pic>
      <p:pic>
        <p:nvPicPr>
          <p:cNvPr id="2097168" name="图片 10" descr="I:\我的手机\图片\PPT手机 概念机大赏\Rainbow C series\Rainbow C2\Rainbow C2e-C2r\Rainbow C2e\Rainbow C2e 背面 幻光蓝.pngRainbow C2e 背面 幻光蓝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>
          <a:xfrm>
            <a:off x="2942908" y="4140518"/>
            <a:ext cx="3149600" cy="6561455"/>
          </a:xfrm>
          <a:prstGeom prst="rect"/>
          <a:effectLst>
            <a:outerShdw algn="tl" blurRad="939800" dir="2700000" dist="279400" rotWithShape="0">
              <a:prstClr val="black">
                <a:alpha val="40000"/>
              </a:prstClr>
            </a:outerShdw>
          </a:effectLst>
        </p:spPr>
      </p:pic>
      <p:pic>
        <p:nvPicPr>
          <p:cNvPr id="2097169" name="图片 9" descr="I:\我的手机\图片\PPT手机 概念机大赏\Rainbow C series\Rainbow C2\Rainbow C2e-C2r\Rainbow C2r\Rainbow C2r 背面 极光蓝.pngRainbow C2r 背面 极光蓝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rcRect/>
          <a:stretch>
            <a:fillRect/>
          </a:stretch>
        </p:blipFill>
        <p:spPr>
          <a:xfrm>
            <a:off x="5978525" y="3364865"/>
            <a:ext cx="3150235" cy="6601460"/>
          </a:xfrm>
          <a:prstGeom prst="rect"/>
          <a:effectLst>
            <a:outerShdw algn="tl" blurRad="939800" dir="2700000" dist="279400" rotWithShape="0">
              <a:prstClr val="black">
                <a:alpha val="40000"/>
              </a:prstClr>
            </a:outerShdw>
          </a:effectLst>
        </p:spPr>
      </p:pic>
      <p:pic>
        <p:nvPicPr>
          <p:cNvPr id="2097170" name="图片 4" descr="Rainbow C2e 正面 暮光黑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0" y="3364865"/>
            <a:ext cx="3353435" cy="6985635"/>
          </a:xfrm>
          <a:prstGeom prst="rect"/>
          <a:effectLst>
            <a:outerShdw algn="tl" blurRad="939800" dir="2700000" dist="279400" rotWithShape="0">
              <a:prstClr val="black">
                <a:alpha val="40000"/>
              </a:prstClr>
            </a:outerShdw>
          </a:effectLst>
          <a:scene3d>
            <a:camera prst="perspectiveRight"/>
            <a:lightRig dir="t" rig="threePt"/>
          </a:scene3d>
        </p:spPr>
      </p:pic>
      <p:sp>
        <p:nvSpPr>
          <p:cNvPr id="1048604" name="标题 3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13030" y="788035"/>
            <a:ext cx="11959590" cy="1893570"/>
          </a:xfrm>
          <a:prstGeom prst="rect"/>
        </p:spPr>
        <p:txBody>
          <a:bodyPr anchor="ctr" anchorCtr="0" bIns="46990" lIns="90170" rIns="90170" rtlCol="0" tIns="46990" vert="horz">
            <a:noAutofit/>
          </a:bodyPr>
          <a:lstStyle>
            <a:lvl1pPr algn="l" defTabSz="914400" eaLnBrk="1" fontAlgn="auto" hangingPunct="1" latinLnBrk="0" rtl="0">
              <a:lnSpc>
                <a:spcPct val="100000"/>
              </a:lnSpc>
              <a:spcBef>
                <a:spcPct val="0"/>
              </a:spcBef>
              <a:buNone/>
              <a:defRPr baseline="0" b="1" cap="none" sz="3600" kern="1200" normalizeH="0" spc="30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altLang="zh-CN" sz="5400" lang="en-US">
                <a:latin typeface="思源宋体 CN Medium" panose="02020500000000000000" charset="-122"/>
                <a:ea typeface="思源宋体 CN Medium" panose="02020500000000000000" charset="-122"/>
                <a:cs typeface="思源宋体 CN Medium" panose="02020500000000000000" charset="-122"/>
              </a:rPr>
              <a:t>Rainbow C2e </a:t>
            </a:r>
            <a:r>
              <a:rPr altLang="en-US" sz="5400" lang="zh-CN">
                <a:latin typeface="思源宋体 CN Medium" panose="02020500000000000000" charset="-122"/>
                <a:ea typeface="思源宋体 CN Medium" panose="02020500000000000000" charset="-122"/>
                <a:cs typeface="思源宋体 CN Medium" panose="02020500000000000000" charset="-122"/>
              </a:rPr>
              <a:t>＆ </a:t>
            </a:r>
            <a:r>
              <a:rPr altLang="zh-CN" sz="5400" lang="en-US">
                <a:latin typeface="思源宋体 CN Medium" panose="02020500000000000000" charset="-122"/>
                <a:ea typeface="思源宋体 CN Medium" panose="02020500000000000000" charset="-122"/>
                <a:cs typeface="思源宋体 CN Medium" panose="02020500000000000000" charset="-122"/>
              </a:rPr>
              <a:t>Rainbow C2r</a:t>
            </a:r>
            <a:endParaRPr altLang="zh-CN" sz="5400" lang="en-US">
              <a:latin typeface="思源宋体 CN Medium" panose="02020500000000000000" charset="-122"/>
              <a:ea typeface="思源宋体 CN Medium" panose="02020500000000000000" charset="-122"/>
              <a:cs typeface="思源宋体 CN Medium" panose="02020500000000000000" charset="-122"/>
            </a:endParaRPr>
          </a:p>
        </p:txBody>
      </p:sp>
      <p:sp>
        <p:nvSpPr>
          <p:cNvPr id="1048605" name="PA_文本框 6"/>
          <p:cNvSpPr txBox="1"/>
          <p:nvPr>
            <p:custDataLst>
              <p:tags r:id="rId6"/>
            </p:custDataLst>
          </p:nvPr>
        </p:nvSpPr>
        <p:spPr>
          <a:xfrm>
            <a:off x="-2876867" y="-1017267"/>
            <a:ext cx="17939386" cy="7397744"/>
          </a:xfrm>
          <a:prstGeom prst="rect"/>
          <a:noFill/>
          <a:ln>
            <a:noFill/>
          </a:ln>
        </p:spPr>
        <p:txBody>
          <a:bodyPr numCol="1" rtlCol="0" vert="horz" wrap="square">
            <a:prstTxWarp prst="textPlain"/>
            <a:spAutoFit/>
          </a:bodyPr>
          <a:lstStyle>
            <a:defPPr>
              <a:defRPr lang="zh-CN"/>
            </a:defPPr>
            <a:lvl1pPr fontAlgn="auto" indent="0" lvl="0" marR="0">
              <a:lnSpc>
                <a:spcPts val="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baseline="0" b="0" cap="none" i="0" kumimoji="0" normalizeH="0" spc="-1200" strike="noStrike" u="none">
                <a:ln>
                  <a:noFill/>
                </a:ln>
                <a:blipFill rotWithShape="1" dpi="0">
                  <a:blip xmlns:r="http://schemas.openxmlformats.org/officeDocument/2006/relationships" r:embed="rId7"/>
                  <a:srcRect/>
                  <a:stretch>
                    <a:fillRect/>
                  </a:stretch>
                </a:blip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zh-CN" dirty="0" lang="en-US"/>
              <a:t>__________</a:t>
            </a:r>
            <a:endParaRPr altLang="en-US" dirty="0" lang="zh-CN"/>
          </a:p>
        </p:txBody>
      </p:sp>
    </p:spTree>
    <p:custDataLst>
      <p:tags r:id="rId8"/>
    </p:custDataLst>
  </p:cSld>
  <p:clrMapOvr>
    <a:masterClrMapping/>
  </p:clrMapOvr>
  <p:transition>
    <p:wipe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xit" presetID="22" presetSubtype="4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dur="500" id="6"/>
                                        <p:tgtEl>
                                          <p:spTgt spid="1048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7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9" nodeType="afterEffect" presetClass="exit" presetID="22" presetSubtype="4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dur="500" id="10"/>
                                        <p:tgtEl>
                                          <p:spTgt spid="1048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2">
                            <p:stCondLst>
                              <p:cond delay="1000"/>
                            </p:stCondLst>
                            <p:childTnLst>
                              <p:par>
                                <p:cTn fill="hold" grpId="0" id="13" nodeType="afterEffect" presetClass="exit" presetID="22" presetSubtype="4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dur="500" id="14"/>
                                        <p:tgtEl>
                                          <p:spTgt spid="1048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15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6">
                            <p:stCondLst>
                              <p:cond delay="1500"/>
                            </p:stCondLst>
                            <p:childTnLst>
                              <p:par>
                                <p:cTn fill="hold" grpId="0" id="17" nodeType="afterEffect" presetClass="exit" presetID="22" presetSubtype="4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dur="500" id="18"/>
                                        <p:tgtEl>
                                          <p:spTgt spid="1048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19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0">
                            <p:stCondLst>
                              <p:cond delay="2000"/>
                            </p:stCondLst>
                            <p:childTnLst>
                              <p:par>
                                <p:cTn fill="hold" grpId="0" id="21" nodeType="afterEffect" presetClass="exit" presetID="22" presetSubtype="4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dur="500" id="22"/>
                                        <p:tgtEl>
                                          <p:spTgt spid="1048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23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4">
                            <p:stCondLst>
                              <p:cond delay="2500"/>
                            </p:stCondLst>
                            <p:childTnLst>
                              <p:par>
                                <p:cTn fill="hold" grpId="0" id="25" nodeType="afterEffect" presetClass="exit" presetID="22" presetSubtype="4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dur="500" id="26"/>
                                        <p:tgtEl>
                                          <p:spTgt spid="1048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27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8">
                            <p:stCondLst>
                              <p:cond delay="3000"/>
                            </p:stCondLst>
                            <p:childTnLst>
                              <p:par>
                                <p:cTn fill="hold" grpId="0" id="29" nodeType="afterEffect" presetClass="exit" presetID="22" presetSubtype="4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dur="500" id="30"/>
                                        <p:tgtEl>
                                          <p:spTgt spid="1048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2">
                      <p:stCondLst>
                        <p:cond delay="indefinite"/>
                      </p:stCondLst>
                      <p:childTnLst>
                        <p:par>
                          <p:cTn fill="hold" id="33">
                            <p:stCondLst>
                              <p:cond delay="0"/>
                            </p:stCondLst>
                            <p:childTnLst>
                              <p:par>
                                <p:cTn fill="hold" id="34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6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8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0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accel="50000" fill="hold" grpId="0" id="42" nodeType="withEffect" presetClass="entr" presetID="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to="" valueType="num">
                                      <p:cBhvr>
                                        <p:cTn dur="300" fill="hold" id="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ppt_h/1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45" nodeType="withEffect" presetClass="entr" presetID="0" presetSubtype="0">
                                  <p:stCondLst>
                                    <p:cond delay="27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dur="1" fill="hold" id="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to="" valueType="num">
                                      <p:cBhvr>
                                        <p:cTn dur="600" fill="hold" id="4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*sin(rand(360))"/>
                                          </p:val>
                                        </p:tav>
                                      </p:tavLst>
                                    </p:anim>
                                    <p:anim calcmode="lin" to="" valueType="num">
                                      <p:cBhvr>
                                        <p:cTn dur="600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*sin(rand(360))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dur="600" fill="hold" id="4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5"/>
                                        </p:tgtEl>
                                      </p:cBhvr>
                                      <p:from x="100000" y="100000"/>
                                      <p:to x="300000" y="300000"/>
                                    </p:animScale>
                                    <p:animEffect transition="out" filter="fade">
                                      <p:cBhvr>
                                        <p:cTn dur="600" id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51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104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3" grpId="1"/>
      <p:bldP spid="1048602" grpId="0" build="p"/>
      <p:bldP spid="1048602" grpId="1" build="p"/>
      <p:bldP spid="1048604" grpId="0"/>
      <p:bldP spid="104860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/>
      </p:grpSpPr>
      <p:sp>
        <p:nvSpPr>
          <p:cNvPr id="1048608" name="标题 3"/>
          <p:cNvSpPr>
            <a:spLocks noGrp="1"/>
          </p:cNvSpPr>
          <p:nvPr>
            <p:ph type="title"/>
          </p:nvPr>
        </p:nvSpPr>
        <p:spPr>
          <a:xfrm>
            <a:off x="608330" y="318135"/>
            <a:ext cx="10968990" cy="1189355"/>
          </a:xfrm>
        </p:spPr>
        <p:txBody>
          <a:bodyPr/>
          <a:p>
            <a:r>
              <a:rPr altLang="en-US" sz="4800" lang="zh-CN"/>
              <a:t>将价格厚道坚持到底</a:t>
            </a:r>
            <a:endParaRPr altLang="en-US" sz="4800" lang="zh-CN"/>
          </a:p>
        </p:txBody>
      </p:sp>
      <p:sp>
        <p:nvSpPr>
          <p:cNvPr id="1048609" name="文本占位符 1"/>
          <p:cNvSpPr/>
          <p:nvPr>
            <p:ph type="body" sz="half" idx="2"/>
          </p:nvPr>
        </p:nvSpPr>
        <p:spPr>
          <a:xfrm>
            <a:off x="6541135" y="1732915"/>
            <a:ext cx="5227320" cy="773430"/>
          </a:xfrm>
        </p:spPr>
        <p:txBody>
          <a:bodyPr>
            <a:noAutofit/>
          </a:bodyPr>
          <a:p>
            <a:pPr algn="ctr"/>
            <a:r>
              <a:rPr altLang="zh-CN" sz="4000" lang="en-US">
                <a:latin typeface="OPPOSans H" panose="00020600040101010101" charset="-122"/>
                <a:ea typeface="OPPOSans H" panose="00020600040101010101" charset="-122"/>
              </a:rPr>
              <a:t>Rainbow C2r</a:t>
            </a:r>
            <a:endParaRPr altLang="zh-CN" sz="4000" lang="en-US">
              <a:latin typeface="OPPOSans H" panose="00020600040101010101" charset="-122"/>
              <a:ea typeface="OPPOSans H" panose="00020600040101010101" charset="-122"/>
            </a:endParaRPr>
          </a:p>
          <a:p>
            <a:pPr algn="ctr"/>
            <a:r>
              <a:rPr altLang="zh-CN" sz="4000" lang="en-US">
                <a:latin typeface="OPPOSans H" panose="00020600040101010101" charset="-122"/>
                <a:ea typeface="OPPOSans H" panose="00020600040101010101" charset="-122"/>
              </a:rPr>
              <a:t>4</a:t>
            </a:r>
            <a:r>
              <a:rPr altLang="zh-CN" sz="4000" lang="en-US">
                <a:latin typeface="OPPOSans H" panose="00020600040101010101" charset="-122"/>
                <a:ea typeface="OPPOSans H" panose="00020600040101010101" charset="-122"/>
              </a:rPr>
              <a:t>+64G</a:t>
            </a:r>
            <a:endParaRPr altLang="zh-CN" sz="4000" lang="en-US">
              <a:latin typeface="OPPOSans H" panose="00020600040101010101" charset="-122"/>
              <a:ea typeface="OPPOSans H" panose="00020600040101010101" charset="-122"/>
            </a:endParaRPr>
          </a:p>
        </p:txBody>
      </p:sp>
      <p:sp>
        <p:nvSpPr>
          <p:cNvPr id="1048610" name="文本占位符 1"/>
          <p:cNvSpPr/>
          <p:nvPr/>
        </p:nvSpPr>
        <p:spPr>
          <a:xfrm>
            <a:off x="462915" y="1732915"/>
            <a:ext cx="5227320" cy="773430"/>
          </a:xfrm>
          <a:prstGeom prst="rect"/>
        </p:spPr>
        <p:txBody>
          <a:bodyPr bIns="46800" lIns="90000" rIns="90000" rtlCol="0" tIns="46800" vert="horz">
            <a:noAutofit/>
          </a:bodyPr>
          <a:lstStyle>
            <a:lvl1pPr algn="l" defTabSz="914400" eaLnBrk="1" fontAlgn="auto" hangingPunct="1" indent="0" latinLnBrk="0" lvl="0" marL="0" marR="0" rtl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algn="l" defTabSz="914400" eaLnBrk="1" fontAlgn="auto" hangingPunct="1" indent="0" latinLnBrk="0" marL="457200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algn="l" pos="1609725"/>
                <a:tab algn="l" pos="1609725"/>
                <a:tab algn="l" pos="1609725"/>
                <a:tab algn="l" pos="1609725"/>
              </a:tabLst>
              <a:defRPr baseline="0" cap="none" sz="1600" kern="1200" normalizeH="0" spc="150" strike="noStrike" u="none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algn="l" defTabSz="914400" eaLnBrk="1" fontAlgn="auto" hangingPunct="1" indent="-228600" latinLnBrk="0" marL="1143000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baseline="0" cap="none" sz="1600" kern="1200" normalizeH="0" spc="150" strike="noStrike" u="none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algn="l" defTabSz="914400" eaLnBrk="1" fontAlgn="auto" hangingPunct="1" indent="-228600" latinLnBrk="0" marL="1600200" rtl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baseline="0" cap="none" sz="1400" kern="1200" normalizeH="0" spc="150" strike="noStrike" u="none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algn="l" defTabSz="914400" eaLnBrk="1" fontAlgn="auto" hangingPunct="1" indent="-228600" latinLnBrk="0" marL="2057400" rtl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baseline="0" cap="none" sz="1400" kern="1200" normalizeH="0" spc="150" strike="noStrike" u="none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altLang="zh-CN" sz="4000" lang="en-US">
                <a:latin typeface="OPPOSans H" panose="00020600040101010101" charset="-122"/>
                <a:ea typeface="OPPOSans H" panose="00020600040101010101" charset="-122"/>
              </a:rPr>
              <a:t>Rainbow C2e</a:t>
            </a:r>
            <a:endParaRPr altLang="zh-CN" sz="4000" lang="en-US">
              <a:latin typeface="OPPOSans H" panose="00020600040101010101" charset="-122"/>
              <a:ea typeface="OPPOSans H" panose="00020600040101010101" charset="-122"/>
            </a:endParaRPr>
          </a:p>
          <a:p>
            <a:pPr algn="ctr"/>
            <a:r>
              <a:rPr altLang="zh-CN" sz="4000" lang="en-US">
                <a:latin typeface="OPPOSans H" panose="00020600040101010101" charset="-122"/>
                <a:ea typeface="OPPOSans H" panose="00020600040101010101" charset="-122"/>
              </a:rPr>
              <a:t>3+32G</a:t>
            </a:r>
            <a:endParaRPr altLang="zh-CN" sz="4000" lang="en-US">
              <a:latin typeface="OPPOSans H" panose="00020600040101010101" charset="-122"/>
              <a:ea typeface="OPPOSans H" panose="00020600040101010101" charset="-122"/>
            </a:endParaRPr>
          </a:p>
        </p:txBody>
      </p:sp>
      <p:grpSp>
        <p:nvGrpSpPr>
          <p:cNvPr id="34" name="组合 12"/>
          <p:cNvGrpSpPr/>
          <p:nvPr/>
        </p:nvGrpSpPr>
        <p:grpSpPr>
          <a:xfrm>
            <a:off x="187325" y="3565525"/>
            <a:ext cx="6105525" cy="2301875"/>
            <a:chOff x="-20" y="5615"/>
            <a:chExt cx="9615" cy="3625"/>
          </a:xfrm>
        </p:grpSpPr>
        <p:sp>
          <p:nvSpPr>
            <p:cNvPr id="1048611" name="文本框 6"/>
            <p:cNvSpPr txBox="1"/>
            <p:nvPr/>
          </p:nvSpPr>
          <p:spPr>
            <a:xfrm>
              <a:off x="-20" y="5615"/>
              <a:ext cx="9615" cy="3625"/>
            </a:xfrm>
            <a:prstGeom prst="rect"/>
            <a:noFill/>
          </p:spPr>
          <p:txBody>
            <a:bodyPr rtlCol="0" wrap="square">
              <a:spAutoFit/>
            </a:bodyPr>
            <a:p>
              <a:pPr algn="l"/>
              <a:r>
                <a:rPr altLang="zh-CN" sz="15500" lang="en-US">
                  <a:latin typeface="OPPOSans H" panose="00020600040101010101" charset="-122"/>
                  <a:ea typeface="OPPOSans H" panose="00020600040101010101" charset="-122"/>
                </a:rPr>
                <a:t>¥499</a:t>
              </a:r>
              <a:endParaRPr altLang="zh-CN" sz="15500" lang="en-US">
                <a:latin typeface="OPPOSans H" panose="00020600040101010101" charset="-122"/>
                <a:ea typeface="OPPOSans H" panose="00020600040101010101" charset="-122"/>
              </a:endParaRPr>
            </a:p>
          </p:txBody>
        </p:sp>
        <p:sp>
          <p:nvSpPr>
            <p:cNvPr id="1048612" name="文本框 8"/>
            <p:cNvSpPr txBox="1"/>
            <p:nvPr/>
          </p:nvSpPr>
          <p:spPr>
            <a:xfrm>
              <a:off x="8133" y="5615"/>
              <a:ext cx="1462" cy="864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altLang="en-US" sz="3200" lang="zh-CN">
                  <a:latin typeface="OPPOSans M" panose="00020600040101010101" charset="-122"/>
                  <a:ea typeface="OPPOSans M" panose="00020600040101010101" charset="-122"/>
                </a:rPr>
                <a:t>起</a:t>
              </a:r>
              <a:endParaRPr altLang="en-US" sz="3200" lang="zh-CN">
                <a:latin typeface="OPPOSans M" panose="00020600040101010101" charset="-122"/>
                <a:ea typeface="OPPOSans M" panose="00020600040101010101" charset="-122"/>
              </a:endParaRPr>
            </a:p>
          </p:txBody>
        </p:sp>
      </p:grpSp>
      <p:grpSp>
        <p:nvGrpSpPr>
          <p:cNvPr id="35" name="组合 13"/>
          <p:cNvGrpSpPr/>
          <p:nvPr>
            <p:custDataLst>
              <p:tags r:id="rId1"/>
            </p:custDataLst>
          </p:nvPr>
        </p:nvGrpSpPr>
        <p:grpSpPr>
          <a:xfrm>
            <a:off x="6239510" y="3565525"/>
            <a:ext cx="6105525" cy="2301875"/>
            <a:chOff x="9595" y="5615"/>
            <a:chExt cx="9615" cy="3625"/>
          </a:xfrm>
        </p:grpSpPr>
        <p:sp>
          <p:nvSpPr>
            <p:cNvPr id="1048613" name="文本框 7"/>
            <p:cNvSpPr txBox="1"/>
            <p:nvPr/>
          </p:nvSpPr>
          <p:spPr>
            <a:xfrm>
              <a:off x="9595" y="5615"/>
              <a:ext cx="9615" cy="3625"/>
            </a:xfrm>
            <a:prstGeom prst="rect"/>
            <a:noFill/>
          </p:spPr>
          <p:txBody>
            <a:bodyPr rtlCol="0" wrap="square">
              <a:spAutoFit/>
            </a:bodyPr>
            <a:p>
              <a:pPr algn="l"/>
              <a:r>
                <a:rPr altLang="zh-CN" sz="15500" lang="en-US">
                  <a:latin typeface="OPPOSans H" panose="00020600040101010101" charset="-122"/>
                  <a:ea typeface="OPPOSans H" panose="00020600040101010101" charset="-122"/>
                </a:rPr>
                <a:t>¥799</a:t>
              </a:r>
              <a:endParaRPr altLang="zh-CN" sz="15500" lang="en-US">
                <a:latin typeface="OPPOSans H" panose="00020600040101010101" charset="-122"/>
                <a:ea typeface="OPPOSans H" panose="00020600040101010101" charset="-122"/>
              </a:endParaRPr>
            </a:p>
          </p:txBody>
        </p:sp>
        <p:sp>
          <p:nvSpPr>
            <p:cNvPr id="1048614" name="文本框 11"/>
            <p:cNvSpPr txBox="1"/>
            <p:nvPr/>
          </p:nvSpPr>
          <p:spPr>
            <a:xfrm>
              <a:off x="17738" y="5615"/>
              <a:ext cx="1462" cy="864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altLang="en-US" sz="3200" lang="zh-CN">
                  <a:latin typeface="OPPOSans M" panose="00020600040101010101" charset="-122"/>
                  <a:ea typeface="OPPOSans M" panose="00020600040101010101" charset="-122"/>
                </a:rPr>
                <a:t>起</a:t>
              </a:r>
              <a:endParaRPr altLang="en-US" sz="3200" lang="zh-CN">
                <a:latin typeface="OPPOSans M" panose="00020600040101010101" charset="-122"/>
                <a:ea typeface="OPPOSans M" panose="00020600040101010101" charset="-122"/>
              </a:endParaRPr>
            </a:p>
          </p:txBody>
        </p:sp>
      </p:grpSp>
      <p:sp>
        <p:nvSpPr>
          <p:cNvPr id="1048615" name="PA_文本框 6"/>
          <p:cNvSpPr txBox="1"/>
          <p:nvPr>
            <p:custDataLst>
              <p:tags r:id="rId2"/>
            </p:custDataLst>
          </p:nvPr>
        </p:nvSpPr>
        <p:spPr>
          <a:xfrm>
            <a:off x="6831171" y="4114165"/>
            <a:ext cx="9158288" cy="3776644"/>
          </a:xfrm>
          <a:prstGeom prst="rect"/>
          <a:noFill/>
          <a:ln>
            <a:noFill/>
          </a:ln>
        </p:spPr>
        <p:txBody>
          <a:bodyPr numCol="1" rtlCol="0" vert="horz" wrap="square">
            <a:prstTxWarp prst="textPlain"/>
            <a:spAutoFit/>
          </a:bodyPr>
          <a:lstStyle>
            <a:defPPr>
              <a:defRPr lang="zh-CN"/>
            </a:defPPr>
            <a:lvl1pPr fontAlgn="auto" indent="0" lvl="0" marR="0">
              <a:lnSpc>
                <a:spcPts val="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baseline="0" b="0" cap="none" i="0" kumimoji="0" normalizeH="0" spc="-1200" strike="noStrike" u="none">
                <a:ln>
                  <a:noFill/>
                </a:ln>
                <a:blipFill rotWithShape="1" dpi="0">
                  <a:blip xmlns:r="http://schemas.openxmlformats.org/officeDocument/2006/relationships" r:embed="rId3"/>
                  <a:srcRect/>
                  <a:stretch>
                    <a:fillRect/>
                  </a:stretch>
                </a:blip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zh-CN" dirty="0" lang="en-US"/>
              <a:t>__________</a:t>
            </a:r>
            <a:endParaRPr altLang="en-US" dirty="0" lang="zh-CN"/>
          </a:p>
        </p:txBody>
      </p:sp>
    </p:spTree>
    <p:custDataLst>
      <p:tags r:id="rId4"/>
    </p:custDataLst>
  </p:cSld>
  <p:clrMapOvr>
    <a:masterClrMapping/>
  </p:clrMapOvr>
  <p:transition>
    <p:wipe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accel="50000" fill="hold" id="7" nodeType="withEffect" presetClass="entr" presetID="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to="" valueType="num">
                                      <p:cBhvr>
                                        <p:cTn dur="300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ppt_h/1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">
                      <p:stCondLst>
                        <p:cond delay="indefinite"/>
                      </p:stCondLst>
                      <p:childTnLst>
                        <p:par>
                          <p:cTn fill="hold" id="11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2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">
                      <p:stCondLst>
                        <p:cond delay="indefinite"/>
                      </p:stCondLst>
                      <p:childTnLst>
                        <p:par>
                          <p:cTn fill="hold" id="15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6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accel="50000" fill="hold" id="18" nodeType="withEffect" presetClass="entr" presetID="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to="" valueType="num">
                                      <p:cBhvr>
                                        <p:cTn dur="300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ppt_h/1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21" nodeType="withEffect" presetClass="entr" presetID="0" presetSubtype="0">
                                  <p:stCondLst>
                                    <p:cond delay="27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to="" valueType="num">
                                      <p:cBhvr>
                                        <p:cTn dur="600" fill="hold" id="2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*sin(rand(360))"/>
                                          </p:val>
                                        </p:tav>
                                      </p:tavLst>
                                    </p:anim>
                                    <p:anim calcmode="lin" to="" valueType="num">
                                      <p:cBhvr>
                                        <p:cTn dur="600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*sin(rand(360))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dur="600" fill="hold" id="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5"/>
                                        </p:tgtEl>
                                      </p:cBhvr>
                                      <p:from x="100000" y="100000"/>
                                      <p:to x="300000" y="300000"/>
                                    </p:animScale>
                                    <p:animEffect transition="out" filter="fade">
                                      <p:cBhvr>
                                        <p:cTn dur="600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27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104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8" grpId="1"/>
      <p:bldP spid="1048610" grpId="0"/>
      <p:bldP spid="1048609" grpId="0" build="p"/>
      <p:bldP spid="10486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/>
      </p:grpSpPr>
      <p:sp>
        <p:nvSpPr>
          <p:cNvPr id="1048618" name="文本占位符 2"/>
          <p:cNvSpPr>
            <a:spLocks noGrp="1"/>
          </p:cNvSpPr>
          <p:nvPr>
            <p:ph type="body" sz="half" idx="2"/>
          </p:nvPr>
        </p:nvSpPr>
        <p:spPr>
          <a:xfrm>
            <a:off x="608095" y="1507575"/>
            <a:ext cx="5227200" cy="4608000"/>
          </a:xfrm>
        </p:spPr>
        <p:txBody>
          <a:bodyPr/>
          <a:p>
            <a:r>
              <a:rPr altLang="zh-CN" sz="2400" lang="en-US">
                <a:solidFill>
                  <a:schemeClr val="bg1">
                    <a:lumMod val="50000"/>
                  </a:schemeClr>
                </a:solidFill>
                <a:latin typeface="思源宋体 CN SemiBold" panose="02020600000000000000" charset="-122"/>
                <a:ea typeface="思源宋体 CN SemiBold" panose="02020600000000000000" charset="-122"/>
              </a:rPr>
              <a:t>5G</a:t>
            </a:r>
            <a:r>
              <a:rPr altLang="zh-CN" sz="2400">
                <a:solidFill>
                  <a:schemeClr val="bg1">
                    <a:lumMod val="50000"/>
                  </a:schemeClr>
                </a:solidFill>
                <a:latin typeface="思源宋体 CN SemiBold" panose="02020600000000000000" charset="-122"/>
                <a:ea typeface="思源宋体 CN SemiBold" panose="02020600000000000000" charset="-122"/>
              </a:rPr>
              <a:t>浪潮已来，</a:t>
            </a:r>
            <a:r>
              <a:rPr altLang="zh-CN" sz="2400" lang="en-US">
                <a:solidFill>
                  <a:schemeClr val="bg1">
                    <a:lumMod val="50000"/>
                  </a:schemeClr>
                </a:solidFill>
                <a:latin typeface="思源宋体 CN SemiBold" panose="02020600000000000000" charset="-122"/>
                <a:ea typeface="思源宋体 CN SemiBold" panose="02020600000000000000" charset="-122"/>
              </a:rPr>
              <a:t>5G</a:t>
            </a:r>
            <a:r>
              <a:rPr sz="2400">
                <a:solidFill>
                  <a:schemeClr val="bg1">
                    <a:lumMod val="50000"/>
                  </a:schemeClr>
                </a:solidFill>
                <a:latin typeface="思源宋体 CN SemiBold" panose="02020600000000000000" charset="-122"/>
                <a:ea typeface="思源宋体 CN SemiBold" panose="02020600000000000000" charset="-122"/>
              </a:rPr>
              <a:t>即潮流</a:t>
            </a:r>
            <a:endParaRPr sz="2400">
              <a:solidFill>
                <a:schemeClr val="bg1">
                  <a:lumMod val="50000"/>
                </a:schemeClr>
              </a:solidFill>
              <a:latin typeface="思源宋体 CN SemiBold" panose="02020600000000000000" charset="-122"/>
              <a:ea typeface="思源宋体 CN SemiBold" panose="02020600000000000000" charset="-122"/>
            </a:endParaRPr>
          </a:p>
          <a:p>
            <a:r>
              <a:rPr altLang="zh-CN" sz="2400" lang="en-US">
                <a:solidFill>
                  <a:schemeClr val="bg1">
                    <a:lumMod val="50000"/>
                  </a:schemeClr>
                </a:solidFill>
                <a:latin typeface="思源宋体 CN SemiBold" panose="02020600000000000000" charset="-122"/>
                <a:ea typeface="思源宋体 CN SemiBold" panose="02020600000000000000" charset="-122"/>
              </a:rPr>
              <a:t>Rainbow C</a:t>
            </a:r>
            <a:r>
              <a:rPr sz="2400">
                <a:solidFill>
                  <a:schemeClr val="bg1">
                    <a:lumMod val="50000"/>
                  </a:schemeClr>
                </a:solidFill>
                <a:latin typeface="思源宋体 CN SemiBold" panose="02020600000000000000" charset="-122"/>
                <a:ea typeface="思源宋体 CN SemiBold" panose="02020600000000000000" charset="-122"/>
              </a:rPr>
              <a:t>系列，越级体验</a:t>
            </a:r>
            <a:endParaRPr sz="2400">
              <a:solidFill>
                <a:schemeClr val="bg1">
                  <a:lumMod val="50000"/>
                </a:schemeClr>
              </a:solidFill>
              <a:latin typeface="思源宋体 CN SemiBold" panose="02020600000000000000" charset="-122"/>
              <a:ea typeface="思源宋体 CN SemiBold" panose="02020600000000000000" charset="-122"/>
            </a:endParaRPr>
          </a:p>
          <a:p>
            <a:r>
              <a:rPr sz="2400">
                <a:solidFill>
                  <a:schemeClr val="bg1">
                    <a:lumMod val="50000"/>
                  </a:schemeClr>
                </a:solidFill>
                <a:latin typeface="思源宋体 CN SemiBold" panose="02020600000000000000" charset="-122"/>
                <a:ea typeface="思源宋体 CN SemiBold" panose="02020600000000000000" charset="-122"/>
              </a:rPr>
              <a:t>将万众瞩目的</a:t>
            </a:r>
            <a:r>
              <a:rPr altLang="zh-CN" sz="2400" lang="en-US">
                <a:solidFill>
                  <a:schemeClr val="bg1">
                    <a:lumMod val="50000"/>
                  </a:schemeClr>
                </a:solidFill>
                <a:latin typeface="思源宋体 CN SemiBold" panose="02020600000000000000" charset="-122"/>
                <a:ea typeface="思源宋体 CN SemiBold" panose="02020600000000000000" charset="-122"/>
              </a:rPr>
              <a:t>5G</a:t>
            </a:r>
            <a:endParaRPr altLang="zh-CN" sz="2400" lang="en-US">
              <a:solidFill>
                <a:schemeClr val="bg1">
                  <a:lumMod val="50000"/>
                </a:schemeClr>
              </a:solidFill>
              <a:latin typeface="思源宋体 CN SemiBold" panose="02020600000000000000" charset="-122"/>
              <a:ea typeface="思源宋体 CN SemiBold" panose="02020600000000000000" charset="-122"/>
            </a:endParaRPr>
          </a:p>
          <a:p>
            <a:r>
              <a:rPr sz="2400">
                <a:solidFill>
                  <a:schemeClr val="bg1">
                    <a:lumMod val="50000"/>
                  </a:schemeClr>
                </a:solidFill>
                <a:latin typeface="思源宋体 CN SemiBold" panose="02020600000000000000" charset="-122"/>
                <a:ea typeface="思源宋体 CN SemiBold" panose="02020600000000000000" charset="-122"/>
              </a:rPr>
              <a:t>普及到大众可及的位置</a:t>
            </a:r>
            <a:endParaRPr sz="2400">
              <a:solidFill>
                <a:schemeClr val="bg1">
                  <a:lumMod val="50000"/>
                </a:schemeClr>
              </a:solidFill>
              <a:latin typeface="思源宋体 CN SemiBold" panose="02020600000000000000" charset="-122"/>
              <a:ea typeface="思源宋体 CN SemiBold" panose="02020600000000000000" charset="-122"/>
            </a:endParaRPr>
          </a:p>
          <a:p>
            <a:r>
              <a:rPr sz="2400">
                <a:solidFill>
                  <a:schemeClr val="bg1">
                    <a:lumMod val="50000"/>
                  </a:schemeClr>
                </a:solidFill>
                <a:latin typeface="思源宋体 CN SemiBold" panose="02020600000000000000" charset="-122"/>
                <a:ea typeface="思源宋体 CN SemiBold" panose="02020600000000000000" charset="-122"/>
              </a:rPr>
              <a:t>春藤</a:t>
            </a:r>
            <a:r>
              <a:rPr altLang="zh-CN" sz="2400" lang="en-US">
                <a:solidFill>
                  <a:schemeClr val="bg1">
                    <a:lumMod val="50000"/>
                  </a:schemeClr>
                </a:solidFill>
                <a:latin typeface="思源宋体 CN SemiBold" panose="02020600000000000000" charset="-122"/>
                <a:ea typeface="思源宋体 CN SemiBold" panose="02020600000000000000" charset="-122"/>
              </a:rPr>
              <a:t>+</a:t>
            </a:r>
            <a:r>
              <a:rPr sz="2400">
                <a:solidFill>
                  <a:schemeClr val="bg1">
                    <a:lumMod val="50000"/>
                  </a:schemeClr>
                </a:solidFill>
                <a:latin typeface="思源宋体 CN SemiBold" panose="02020600000000000000" charset="-122"/>
                <a:ea typeface="思源宋体 CN SemiBold" panose="02020600000000000000" charset="-122"/>
              </a:rPr>
              <a:t>发哥双力加持</a:t>
            </a:r>
            <a:r>
              <a:rPr altLang="zh-CN" baseline="30000" sz="2400" lang="en-US">
                <a:solidFill>
                  <a:schemeClr val="bg1">
                    <a:lumMod val="50000"/>
                  </a:schemeClr>
                </a:solidFill>
                <a:latin typeface="思源宋体 CN SemiBold" panose="02020600000000000000" charset="-122"/>
                <a:ea typeface="思源宋体 CN SemiBold" panose="02020600000000000000" charset="-122"/>
              </a:rPr>
              <a:t>1</a:t>
            </a:r>
            <a:r>
              <a:rPr sz="2400">
                <a:solidFill>
                  <a:schemeClr val="bg1">
                    <a:lumMod val="50000"/>
                  </a:schemeClr>
                </a:solidFill>
                <a:latin typeface="思源宋体 CN SemiBold" panose="02020600000000000000" charset="-122"/>
                <a:ea typeface="思源宋体 CN SemiBold" panose="02020600000000000000" charset="-122"/>
              </a:rPr>
              <a:t>，</a:t>
            </a:r>
            <a:endParaRPr sz="2400">
              <a:solidFill>
                <a:schemeClr val="bg1">
                  <a:lumMod val="50000"/>
                </a:schemeClr>
              </a:solidFill>
              <a:latin typeface="思源宋体 CN SemiBold" panose="02020600000000000000" charset="-122"/>
              <a:ea typeface="思源宋体 CN SemiBold" panose="02020600000000000000" charset="-122"/>
            </a:endParaRPr>
          </a:p>
          <a:p>
            <a:r>
              <a:rPr sz="2400">
                <a:solidFill>
                  <a:schemeClr val="bg1">
                    <a:lumMod val="50000"/>
                  </a:schemeClr>
                </a:solidFill>
                <a:latin typeface="思源宋体 CN SemiBold" panose="02020600000000000000" charset="-122"/>
                <a:ea typeface="思源宋体 CN SemiBold" panose="02020600000000000000" charset="-122"/>
              </a:rPr>
              <a:t>速度觉醒，能量无敌</a:t>
            </a:r>
            <a:endParaRPr sz="2400">
              <a:solidFill>
                <a:schemeClr val="bg1">
                  <a:lumMod val="50000"/>
                </a:schemeClr>
              </a:solidFill>
              <a:latin typeface="思源宋体 CN SemiBold" panose="02020600000000000000" charset="-122"/>
              <a:ea typeface="思源宋体 CN SemiBold" panose="02020600000000000000" charset="-122"/>
            </a:endParaRPr>
          </a:p>
          <a:p>
            <a:r>
              <a:rPr sz="2400">
                <a:solidFill>
                  <a:schemeClr val="bg1">
                    <a:lumMod val="50000"/>
                  </a:schemeClr>
                </a:solidFill>
                <a:latin typeface="思源宋体 CN SemiBold" panose="02020600000000000000" charset="-122"/>
                <a:ea typeface="思源宋体 CN SemiBold" panose="02020600000000000000" charset="-122"/>
              </a:rPr>
              <a:t>将</a:t>
            </a:r>
            <a:r>
              <a:rPr altLang="zh-CN" sz="2400" lang="en-US">
                <a:solidFill>
                  <a:schemeClr val="bg1">
                    <a:lumMod val="50000"/>
                  </a:schemeClr>
                </a:solidFill>
                <a:latin typeface="思源宋体 CN SemiBold" panose="02020600000000000000" charset="-122"/>
                <a:ea typeface="思源宋体 CN SemiBold" panose="02020600000000000000" charset="-122"/>
              </a:rPr>
              <a:t>5G</a:t>
            </a:r>
            <a:r>
              <a:rPr sz="2400">
                <a:solidFill>
                  <a:schemeClr val="bg1">
                    <a:lumMod val="50000"/>
                  </a:schemeClr>
                </a:solidFill>
                <a:latin typeface="思源宋体 CN SemiBold" panose="02020600000000000000" charset="-122"/>
                <a:ea typeface="思源宋体 CN SemiBold" panose="02020600000000000000" charset="-122"/>
              </a:rPr>
              <a:t>风暴坚持到底</a:t>
            </a:r>
            <a:endParaRPr sz="2400">
              <a:solidFill>
                <a:schemeClr val="bg1">
                  <a:lumMod val="50000"/>
                </a:schemeClr>
              </a:solidFill>
              <a:latin typeface="思源宋体 CN SemiBold" panose="02020600000000000000" charset="-122"/>
              <a:ea typeface="思源宋体 CN SemiBold" panose="02020600000000000000" charset="-122"/>
            </a:endParaRPr>
          </a:p>
        </p:txBody>
      </p:sp>
      <p:sp>
        <p:nvSpPr>
          <p:cNvPr id="1048619" name="标题 3"/>
          <p:cNvSpPr>
            <a:spLocks noGrp="1"/>
          </p:cNvSpPr>
          <p:nvPr>
            <p:ph type="title"/>
          </p:nvPr>
        </p:nvSpPr>
        <p:spPr>
          <a:xfrm>
            <a:off x="608330" y="318135"/>
            <a:ext cx="10968990" cy="1189355"/>
          </a:xfrm>
        </p:spPr>
        <p:txBody>
          <a:bodyPr/>
          <a:p>
            <a:r>
              <a:rPr altLang="en-US" sz="4800" lang="zh-CN"/>
              <a:t>将</a:t>
            </a:r>
            <a:r>
              <a:rPr altLang="zh-CN" sz="4800" lang="en-US"/>
              <a:t>5G</a:t>
            </a:r>
            <a:r>
              <a:rPr altLang="en-US" sz="4800" lang="zh-CN"/>
              <a:t>风暴</a:t>
            </a:r>
            <a:r>
              <a:rPr altLang="en-US" sz="4800" lang="zh-CN"/>
              <a:t>坚持到底</a:t>
            </a:r>
            <a:endParaRPr altLang="en-US" sz="4800" lang="zh-CN"/>
          </a:p>
        </p:txBody>
      </p:sp>
      <p:pic>
        <p:nvPicPr>
          <p:cNvPr id="2097171" name="图片占位符 4" descr="I:\我的手机\图片\PPT手机 概念机大赏\Rainbow C series\Rainbow C2\Rainbow C2e-C2r\Rainbow C2r\Rainbow C2r 正面 墨香黑 加听筒加升降.pngRainbow C2r 正面 墨香黑 加听筒加升降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6998970" y="675005"/>
            <a:ext cx="3973195" cy="8773160"/>
          </a:xfrm>
          <a:prstGeom prst="rect"/>
          <a:effectLst>
            <a:outerShdw algn="bl" blurRad="457200" dir="18900000" dist="165100" rotWithShape="0">
              <a:prstClr val="black">
                <a:alpha val="40000"/>
              </a:prstClr>
            </a:outerShdw>
          </a:effectLst>
        </p:spPr>
      </p:pic>
      <p:sp>
        <p:nvSpPr>
          <p:cNvPr id="1048620" name="文本框 7"/>
          <p:cNvSpPr txBox="1"/>
          <p:nvPr/>
        </p:nvSpPr>
        <p:spPr>
          <a:xfrm>
            <a:off x="608330" y="5949950"/>
            <a:ext cx="4332605" cy="521970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sz="1400" lang="en-US">
                <a:latin typeface="思源宋体 CN" panose="02020400000000000000" charset="-122"/>
                <a:ea typeface="思源宋体 CN" panose="02020400000000000000" charset="-122"/>
              </a:rPr>
              <a:t>1.Rainbow C2e</a:t>
            </a:r>
            <a:r>
              <a:rPr altLang="en-US" sz="1400" lang="zh-CN">
                <a:latin typeface="思源宋体 CN" panose="02020400000000000000" charset="-122"/>
                <a:ea typeface="思源宋体 CN" panose="02020400000000000000" charset="-122"/>
              </a:rPr>
              <a:t>采用春藤</a:t>
            </a:r>
            <a:r>
              <a:rPr altLang="zh-CN" sz="1400" lang="en-US">
                <a:latin typeface="思源宋体 CN" panose="02020400000000000000" charset="-122"/>
                <a:ea typeface="思源宋体 CN" panose="02020400000000000000" charset="-122"/>
              </a:rPr>
              <a:t>V510</a:t>
            </a:r>
            <a:r>
              <a:rPr altLang="en-US" sz="1400" lang="zh-CN">
                <a:latin typeface="思源宋体 CN" panose="02020400000000000000" charset="-122"/>
                <a:ea typeface="思源宋体 CN" panose="02020400000000000000" charset="-122"/>
              </a:rPr>
              <a:t>外挂基带；</a:t>
            </a:r>
            <a:endParaRPr altLang="en-US" sz="1400" lang="zh-CN">
              <a:latin typeface="思源宋体 CN" panose="02020400000000000000" charset="-122"/>
              <a:ea typeface="思源宋体 CN" panose="02020400000000000000" charset="-122"/>
            </a:endParaRPr>
          </a:p>
          <a:p>
            <a:r>
              <a:rPr altLang="zh-CN" sz="1400" lang="en-US">
                <a:latin typeface="思源宋体 CN" panose="02020400000000000000" charset="-122"/>
                <a:ea typeface="思源宋体 CN" panose="02020400000000000000" charset="-122"/>
              </a:rPr>
              <a:t>Rainbow C2r</a:t>
            </a:r>
            <a:r>
              <a:rPr altLang="en-US" sz="1400" lang="zh-CN">
                <a:latin typeface="思源宋体 CN" panose="02020400000000000000" charset="-122"/>
                <a:ea typeface="思源宋体 CN" panose="02020400000000000000" charset="-122"/>
              </a:rPr>
              <a:t>采用发哥</a:t>
            </a:r>
            <a:r>
              <a:rPr altLang="zh-CN" sz="1400" lang="en-US">
                <a:latin typeface="思源宋体 CN" panose="02020400000000000000" charset="-122"/>
                <a:ea typeface="思源宋体 CN" panose="02020400000000000000" charset="-122"/>
              </a:rPr>
              <a:t>M70</a:t>
            </a:r>
            <a:r>
              <a:rPr altLang="en-US" sz="1400" lang="zh-CN">
                <a:latin typeface="思源宋体 CN" panose="02020400000000000000" charset="-122"/>
                <a:ea typeface="思源宋体 CN" panose="02020400000000000000" charset="-122"/>
              </a:rPr>
              <a:t>集成基带。</a:t>
            </a:r>
            <a:endParaRPr altLang="en-US" sz="1400" lang="zh-CN">
              <a:latin typeface="思源宋体 CN" panose="02020400000000000000" charset="-122"/>
              <a:ea typeface="思源宋体 CN" panose="02020400000000000000" charset="-122"/>
            </a:endParaRPr>
          </a:p>
        </p:txBody>
      </p:sp>
      <p:sp>
        <p:nvSpPr>
          <p:cNvPr id="1048621" name="矩形 9"/>
          <p:cNvSpPr/>
          <p:nvPr/>
        </p:nvSpPr>
        <p:spPr>
          <a:xfrm>
            <a:off x="7788910" y="4632960"/>
            <a:ext cx="2393315" cy="1463040"/>
          </a:xfrm>
          <a:prstGeom prst="rect"/>
          <a:noFill/>
          <a:ln>
            <a:noFill/>
          </a:ln>
        </p:spPr>
        <p:txBody>
          <a:bodyPr anchor="t" rtlCol="0" wrap="square">
            <a:spAutoFit/>
            <a:scene3d>
              <a:camera prst="orthographicFront"/>
              <a:lightRig dir="t" rig="threePt"/>
            </a:scene3d>
          </a:bodyPr>
          <a:p>
            <a:pPr algn="ctr"/>
            <a:r>
              <a:rPr altLang="zh-CN" b="1" sz="9600" 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algn="bl" dir="2640000" dist="38100" rotWithShape="0">
                    <a:schemeClr val="tx2">
                      <a:lumMod val="75000"/>
                    </a:schemeClr>
                  </a:outerShdw>
                </a:effectLst>
                <a:latin typeface="OPPOSans M" panose="00020600040101010101" charset="-122"/>
                <a:ea typeface="OPPOSans M" panose="00020600040101010101" charset="-122"/>
              </a:rPr>
              <a:t>5G</a:t>
            </a:r>
            <a:endParaRPr altLang="zh-CN" b="1" sz="9600" lang="en-US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algn="bl" dir="2640000" dist="38100" rotWithShape="0">
                  <a:schemeClr val="tx2">
                    <a:lumMod val="75000"/>
                  </a:schemeClr>
                </a:outerShdw>
              </a:effectLst>
              <a:latin typeface="OPPOSans M" panose="00020600040101010101" charset="-122"/>
              <a:ea typeface="OPPOSans M" panose="0002060004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/>
      </p:grpSpPr>
      <p:pic>
        <p:nvPicPr>
          <p:cNvPr id="2097172" name="图片占位符 4" descr="I:\我的手机\图片\PPT手机 概念机大赏\素材系列\背景\IMG_2021022621_0430_0400.jpgIMG_2021022621_0430_0400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r="47905"/>
          <a:stretch>
            <a:fillRect/>
          </a:stretch>
        </p:blipFill>
        <p:spPr>
          <a:xfrm>
            <a:off x="4940935" y="-727710"/>
            <a:ext cx="8284210" cy="9364980"/>
          </a:xfrm>
          <a:prstGeom prst="rect"/>
          <a:effectLst>
            <a:outerShdw algn="bl" blurRad="457200" dir="18900000" dist="165100" rotWithShape="0">
              <a:prstClr val="black">
                <a:alpha val="40000"/>
              </a:prstClr>
            </a:outerShdw>
            <a:softEdge rad="1270000"/>
          </a:effectLst>
        </p:spPr>
      </p:pic>
      <p:sp>
        <p:nvSpPr>
          <p:cNvPr id="1048622" name="文本占位符 2"/>
          <p:cNvSpPr>
            <a:spLocks noGrp="1"/>
          </p:cNvSpPr>
          <p:nvPr>
            <p:ph type="body" sz="half" idx="2"/>
          </p:nvPr>
        </p:nvSpPr>
        <p:spPr>
          <a:xfrm>
            <a:off x="608095" y="1507575"/>
            <a:ext cx="5227200" cy="4608000"/>
          </a:xfrm>
        </p:spPr>
        <p:txBody>
          <a:bodyPr/>
          <a:p>
            <a:r>
              <a:rPr sz="2400">
                <a:solidFill>
                  <a:schemeClr val="bg1">
                    <a:lumMod val="50000"/>
                  </a:schemeClr>
                </a:solidFill>
                <a:latin typeface="思源宋体 CN SemiBold" panose="02020600000000000000" charset="-122"/>
                <a:ea typeface="思源宋体 CN SemiBold" panose="02020600000000000000" charset="-122"/>
              </a:rPr>
              <a:t>全面应对未来</a:t>
            </a:r>
            <a:r>
              <a:rPr altLang="zh-CN" sz="2400" lang="en-US">
                <a:solidFill>
                  <a:schemeClr val="bg1">
                    <a:lumMod val="50000"/>
                  </a:schemeClr>
                </a:solidFill>
                <a:latin typeface="思源宋体 CN SemiBold" panose="02020600000000000000" charset="-122"/>
                <a:ea typeface="思源宋体 CN SemiBold" panose="02020600000000000000" charset="-122"/>
              </a:rPr>
              <a:t>5</a:t>
            </a:r>
            <a:r>
              <a:rPr sz="2400">
                <a:solidFill>
                  <a:schemeClr val="bg1">
                    <a:lumMod val="50000"/>
                  </a:schemeClr>
                </a:solidFill>
                <a:latin typeface="思源宋体 CN SemiBold" panose="02020600000000000000" charset="-122"/>
                <a:ea typeface="思源宋体 CN SemiBold" panose="02020600000000000000" charset="-122"/>
              </a:rPr>
              <a:t>年性能需求</a:t>
            </a:r>
            <a:endParaRPr sz="2400">
              <a:solidFill>
                <a:schemeClr val="bg1">
                  <a:lumMod val="50000"/>
                </a:schemeClr>
              </a:solidFill>
              <a:latin typeface="思源宋体 CN SemiBold" panose="02020600000000000000" charset="-122"/>
              <a:ea typeface="思源宋体 CN SemiBold" panose="02020600000000000000" charset="-122"/>
            </a:endParaRPr>
          </a:p>
          <a:p>
            <a:r>
              <a:rPr altLang="zh-CN" sz="2400" lang="en-US">
                <a:solidFill>
                  <a:schemeClr val="bg1">
                    <a:lumMod val="50000"/>
                  </a:schemeClr>
                </a:solidFill>
                <a:latin typeface="思源宋体 CN SemiBold" panose="02020600000000000000" charset="-122"/>
                <a:ea typeface="思源宋体 CN SemiBold" panose="02020600000000000000" charset="-122"/>
              </a:rPr>
              <a:t>Rainbow C</a:t>
            </a:r>
            <a:r>
              <a:rPr sz="2400">
                <a:solidFill>
                  <a:schemeClr val="bg1">
                    <a:lumMod val="50000"/>
                  </a:schemeClr>
                </a:solidFill>
                <a:latin typeface="思源宋体 CN SemiBold" panose="02020600000000000000" charset="-122"/>
                <a:ea typeface="思源宋体 CN SemiBold" panose="02020600000000000000" charset="-122"/>
              </a:rPr>
              <a:t>系列</a:t>
            </a:r>
            <a:endParaRPr sz="2400">
              <a:solidFill>
                <a:schemeClr val="bg1">
                  <a:lumMod val="50000"/>
                </a:schemeClr>
              </a:solidFill>
              <a:latin typeface="思源宋体 CN SemiBold" panose="02020600000000000000" charset="-122"/>
              <a:ea typeface="思源宋体 CN SemiBold" panose="02020600000000000000" charset="-122"/>
            </a:endParaRPr>
          </a:p>
          <a:p>
            <a:r>
              <a:rPr sz="2400">
                <a:solidFill>
                  <a:schemeClr val="bg1">
                    <a:lumMod val="50000"/>
                  </a:schemeClr>
                </a:solidFill>
                <a:latin typeface="思源宋体 CN SemiBold" panose="02020600000000000000" charset="-122"/>
                <a:ea typeface="思源宋体 CN SemiBold" panose="02020600000000000000" charset="-122"/>
              </a:rPr>
              <a:t>性能越级的佼佼者</a:t>
            </a:r>
            <a:endParaRPr sz="2400">
              <a:solidFill>
                <a:schemeClr val="bg1">
                  <a:lumMod val="50000"/>
                </a:schemeClr>
              </a:solidFill>
              <a:latin typeface="思源宋体 CN SemiBold" panose="02020600000000000000" charset="-122"/>
              <a:ea typeface="思源宋体 CN SemiBold" panose="02020600000000000000" charset="-122"/>
            </a:endParaRPr>
          </a:p>
          <a:p>
            <a:r>
              <a:rPr sz="2400">
                <a:solidFill>
                  <a:schemeClr val="bg1">
                    <a:lumMod val="50000"/>
                  </a:schemeClr>
                </a:solidFill>
                <a:latin typeface="思源宋体 CN SemiBold" panose="02020600000000000000" charset="-122"/>
                <a:ea typeface="思源宋体 CN SemiBold" panose="02020600000000000000" charset="-122"/>
              </a:rPr>
              <a:t>采用发哥高性能处理器，</a:t>
            </a:r>
            <a:endParaRPr sz="2400">
              <a:solidFill>
                <a:schemeClr val="bg1">
                  <a:lumMod val="50000"/>
                </a:schemeClr>
              </a:solidFill>
              <a:latin typeface="思源宋体 CN SemiBold" panose="02020600000000000000" charset="-122"/>
              <a:ea typeface="思源宋体 CN SemiBold" panose="02020600000000000000" charset="-122"/>
            </a:endParaRPr>
          </a:p>
          <a:p>
            <a:r>
              <a:rPr sz="2400">
                <a:solidFill>
                  <a:schemeClr val="bg1">
                    <a:lumMod val="50000"/>
                  </a:schemeClr>
                </a:solidFill>
                <a:latin typeface="思源宋体 CN SemiBold" panose="02020600000000000000" charset="-122"/>
                <a:ea typeface="思源宋体 CN SemiBold" panose="02020600000000000000" charset="-122"/>
              </a:rPr>
              <a:t>处理性能比同等定位竞品强</a:t>
            </a:r>
            <a:r>
              <a:rPr altLang="zh-CN" sz="2400" lang="en-US">
                <a:solidFill>
                  <a:schemeClr val="bg1">
                    <a:lumMod val="50000"/>
                  </a:schemeClr>
                </a:solidFill>
                <a:latin typeface="思源宋体 CN SemiBold" panose="02020600000000000000" charset="-122"/>
                <a:ea typeface="思源宋体 CN SemiBold" panose="02020600000000000000" charset="-122"/>
              </a:rPr>
              <a:t>30</a:t>
            </a:r>
            <a:r>
              <a:rPr altLang="zh-CN" sz="2400" lang="en-US">
                <a:solidFill>
                  <a:schemeClr val="bg1">
                    <a:lumMod val="50000"/>
                  </a:schemeClr>
                </a:solidFill>
                <a:latin typeface="思源宋体 CN SemiBold" panose="02020600000000000000" charset="-122"/>
                <a:ea typeface="思源宋体 CN SemiBold" panose="02020600000000000000" charset="-122"/>
              </a:rPr>
              <a:t>%</a:t>
            </a:r>
            <a:r>
              <a:rPr altLang="zh-CN" baseline="30000" sz="2400" lang="en-US">
                <a:solidFill>
                  <a:schemeClr val="bg1">
                    <a:lumMod val="50000"/>
                  </a:schemeClr>
                </a:solidFill>
                <a:latin typeface="思源宋体 CN SemiBold" panose="02020600000000000000" charset="-122"/>
                <a:ea typeface="思源宋体 CN SemiBold" panose="02020600000000000000" charset="-122"/>
              </a:rPr>
              <a:t>1</a:t>
            </a:r>
            <a:endParaRPr altLang="zh-CN" sz="2400" lang="en-US">
              <a:solidFill>
                <a:schemeClr val="bg1">
                  <a:lumMod val="50000"/>
                </a:schemeClr>
              </a:solidFill>
              <a:latin typeface="思源宋体 CN SemiBold" panose="02020600000000000000" charset="-122"/>
              <a:ea typeface="思源宋体 CN SemiBold" panose="02020600000000000000" charset="-122"/>
            </a:endParaRPr>
          </a:p>
          <a:p>
            <a:r>
              <a:rPr sz="2400">
                <a:solidFill>
                  <a:schemeClr val="bg1">
                    <a:lumMod val="50000"/>
                  </a:schemeClr>
                </a:solidFill>
                <a:latin typeface="思源宋体 CN SemiBold" panose="02020600000000000000" charset="-122"/>
                <a:ea typeface="思源宋体 CN SemiBold" panose="02020600000000000000" charset="-122"/>
              </a:rPr>
              <a:t>助您一往无前，永登巅峰</a:t>
            </a:r>
            <a:endParaRPr sz="2400">
              <a:solidFill>
                <a:schemeClr val="bg1">
                  <a:lumMod val="50000"/>
                </a:schemeClr>
              </a:solidFill>
              <a:latin typeface="思源宋体 CN SemiBold" panose="02020600000000000000" charset="-122"/>
              <a:ea typeface="思源宋体 CN SemiBold" panose="02020600000000000000" charset="-122"/>
            </a:endParaRPr>
          </a:p>
          <a:p>
            <a:r>
              <a:rPr sz="2400">
                <a:solidFill>
                  <a:schemeClr val="bg1">
                    <a:lumMod val="50000"/>
                  </a:schemeClr>
                </a:solidFill>
                <a:latin typeface="思源宋体 CN SemiBold" panose="02020600000000000000" charset="-122"/>
                <a:ea typeface="思源宋体 CN SemiBold" panose="02020600000000000000" charset="-122"/>
              </a:rPr>
              <a:t>将出色性能坚持到底</a:t>
            </a:r>
            <a:endParaRPr sz="2400">
              <a:solidFill>
                <a:schemeClr val="bg1">
                  <a:lumMod val="50000"/>
                </a:schemeClr>
              </a:solidFill>
              <a:latin typeface="思源宋体 CN SemiBold" panose="02020600000000000000" charset="-122"/>
              <a:ea typeface="思源宋体 CN SemiBold" panose="02020600000000000000" charset="-122"/>
            </a:endParaRPr>
          </a:p>
          <a:p>
            <a:endParaRPr sz="2400">
              <a:solidFill>
                <a:schemeClr val="bg1">
                  <a:lumMod val="50000"/>
                </a:schemeClr>
              </a:solidFill>
              <a:latin typeface="思源宋体 CN SemiBold" panose="02020600000000000000" charset="-122"/>
              <a:ea typeface="思源宋体 CN SemiBold" panose="02020600000000000000" charset="-122"/>
            </a:endParaRPr>
          </a:p>
        </p:txBody>
      </p:sp>
      <p:sp>
        <p:nvSpPr>
          <p:cNvPr id="1048623" name="文本框 7"/>
          <p:cNvSpPr txBox="1"/>
          <p:nvPr/>
        </p:nvSpPr>
        <p:spPr>
          <a:xfrm>
            <a:off x="608330" y="5949950"/>
            <a:ext cx="4332605" cy="306705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sz="1400" lang="en-US">
                <a:latin typeface="思源宋体 CN" panose="02020400000000000000" charset="-122"/>
                <a:ea typeface="思源宋体 CN" panose="02020400000000000000" charset="-122"/>
              </a:rPr>
              <a:t>1.</a:t>
            </a:r>
            <a:r>
              <a:rPr altLang="en-US" sz="1400" lang="zh-CN">
                <a:latin typeface="思源宋体 CN" panose="02020400000000000000" charset="-122"/>
                <a:ea typeface="思源宋体 CN" panose="02020400000000000000" charset="-122"/>
              </a:rPr>
              <a:t>实验室数据</a:t>
            </a:r>
            <a:endParaRPr altLang="en-US" sz="1400" lang="zh-CN">
              <a:latin typeface="思源宋体 CN" panose="02020400000000000000" charset="-122"/>
              <a:ea typeface="思源宋体 CN" panose="02020400000000000000" charset="-122"/>
            </a:endParaRPr>
          </a:p>
        </p:txBody>
      </p:sp>
      <p:sp>
        <p:nvSpPr>
          <p:cNvPr id="1048624" name="标题 3"/>
          <p:cNvSpPr>
            <a:spLocks noGrp="1"/>
          </p:cNvSpPr>
          <p:nvPr>
            <p:ph type="title"/>
          </p:nvPr>
        </p:nvSpPr>
        <p:spPr>
          <a:xfrm>
            <a:off x="608330" y="318135"/>
            <a:ext cx="10968990" cy="1189355"/>
          </a:xfrm>
        </p:spPr>
        <p:txBody>
          <a:bodyPr/>
          <a:p>
            <a:r>
              <a:rPr altLang="en-US" sz="4800" lang="zh-CN"/>
              <a:t>将出色性能坚持到底</a:t>
            </a:r>
            <a:endParaRPr altLang="en-US" sz="4800" lang="zh-CN"/>
          </a:p>
        </p:txBody>
      </p:sp>
      <p:graphicFrame>
        <p:nvGraphicFramePr>
          <p:cNvPr id="4194304" name="表格 6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608330" y="1275715"/>
          <a:ext cx="4876800" cy="4674235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028700"/>
                <a:gridCol w="1085850"/>
                <a:gridCol w="1066800"/>
                <a:gridCol w="1695450"/>
              </a:tblGrid>
              <a:tr h="1066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altLang="en-US" sz="3200" lang="zh-CN">
                          <a:latin typeface="OPPOSans H" panose="00020600040101010101" charset="-122"/>
                          <a:ea typeface="OPPOSans H" panose="00020600040101010101" charset="-122"/>
                        </a:rPr>
                        <a:t>机型</a:t>
                      </a:r>
                      <a:endParaRPr altLang="en-US" sz="3200" lang="zh-CN">
                        <a:latin typeface="OPPOSans H" panose="00020600040101010101" charset="-122"/>
                        <a:ea typeface="OPPOSans H" panose="0002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altLang="en-US" sz="3200" lang="zh-CN">
                          <a:latin typeface="OPPOSans M" panose="00020600040101010101" charset="-122"/>
                          <a:ea typeface="OPPOSans M" panose="00020600040101010101" charset="-122"/>
                        </a:rPr>
                        <a:t>友商</a:t>
                      </a:r>
                      <a:endParaRPr altLang="en-US" sz="3200" lang="zh-CN">
                        <a:latin typeface="OPPOSans M" panose="00020600040101010101" charset="-122"/>
                        <a:ea typeface="OPPOSans M" panose="00020600040101010101" charset="-122"/>
                      </a:endParaRPr>
                    </a:p>
                    <a:p>
                      <a:pPr algn="ctr">
                        <a:buNone/>
                      </a:pPr>
                      <a:r>
                        <a:rPr altLang="zh-CN" sz="3200" lang="en-US">
                          <a:latin typeface="OPPOSans M" panose="00020600040101010101" charset="-122"/>
                          <a:ea typeface="OPPOSans M" panose="00020600040101010101" charset="-122"/>
                        </a:rPr>
                        <a:t>9A</a:t>
                      </a:r>
                      <a:endParaRPr altLang="zh-CN" sz="3200" lang="en-US">
                        <a:latin typeface="OPPOSans M" panose="00020600040101010101" charset="-122"/>
                        <a:ea typeface="OPPOSans M" panose="0002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altLang="en-US" sz="3200" lang="zh-CN">
                          <a:latin typeface="OPPOSans M" panose="00020600040101010101" charset="-122"/>
                          <a:ea typeface="OPPOSans M" panose="00020600040101010101" charset="-122"/>
                        </a:rPr>
                        <a:t>友商</a:t>
                      </a:r>
                      <a:endParaRPr altLang="en-US" sz="3200" lang="zh-CN">
                        <a:latin typeface="OPPOSans M" panose="00020600040101010101" charset="-122"/>
                        <a:ea typeface="OPPOSans M" panose="00020600040101010101" charset="-122"/>
                      </a:endParaRPr>
                    </a:p>
                    <a:p>
                      <a:pPr algn="ctr">
                        <a:buClrTx/>
                        <a:buSzTx/>
                        <a:buNone/>
                      </a:pPr>
                      <a:r>
                        <a:rPr altLang="en-US" sz="3200" lang="zh-CN">
                          <a:latin typeface="OPPOSans M" panose="00020600040101010101" charset="-122"/>
                          <a:ea typeface="OPPOSans M" panose="00020600040101010101" charset="-122"/>
                        </a:rPr>
                        <a:t>K12</a:t>
                      </a:r>
                      <a:endParaRPr altLang="zh-CN" sz="3200" lang="en-US">
                        <a:latin typeface="OPPOSans M" panose="00020600040101010101" charset="-122"/>
                        <a:ea typeface="OPPOSans M" panose="0002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altLang="zh-CN" sz="2400" lang="en-US">
                          <a:gradFill>
                            <a:gsLst>
                              <a:gs pos="0">
                                <a:srgbClr val="FE4444"/>
                              </a:gs>
                              <a:gs pos="100000">
                                <a:srgbClr val="832B2B"/>
                              </a:gs>
                            </a:gsLst>
                            <a:lin scaled="0"/>
                          </a:gradFill>
                          <a:latin typeface="OPPOSans M" panose="00020600040101010101" charset="-122"/>
                          <a:ea typeface="OPPOSans M" panose="00020600040101010101" charset="-122"/>
                        </a:rPr>
                        <a:t>Rainbow</a:t>
                      </a:r>
                      <a:endParaRPr altLang="zh-CN" sz="2400" lang="en-US">
                        <a:gradFill>
                          <a:gsLst>
                            <a:gs pos="0">
                              <a:srgbClr val="FE4444"/>
                            </a:gs>
                            <a:gs pos="100000">
                              <a:srgbClr val="832B2B"/>
                            </a:gs>
                          </a:gsLst>
                          <a:lin scaled="0"/>
                        </a:gradFill>
                        <a:latin typeface="OPPOSans M" panose="00020600040101010101" charset="-122"/>
                        <a:ea typeface="OPPOSans M" panose="00020600040101010101" charset="-122"/>
                      </a:endParaRPr>
                    </a:p>
                    <a:p>
                      <a:pPr algn="ctr">
                        <a:buNone/>
                      </a:pPr>
                      <a:r>
                        <a:rPr altLang="en-US" sz="3200" lang="zh-CN">
                          <a:gradFill>
                            <a:gsLst>
                              <a:gs pos="0">
                                <a:srgbClr val="FE4444"/>
                              </a:gs>
                              <a:gs pos="100000">
                                <a:srgbClr val="832B2B"/>
                              </a:gs>
                            </a:gsLst>
                            <a:lin scaled="0"/>
                          </a:gradFill>
                          <a:latin typeface="OPPOSans M" panose="00020600040101010101" charset="-122"/>
                          <a:ea typeface="OPPOSans M" panose="00020600040101010101" charset="-122"/>
                        </a:rPr>
                        <a:t>C2e</a:t>
                      </a:r>
                      <a:endParaRPr altLang="en-US" sz="3200" lang="zh-CN">
                        <a:gradFill>
                          <a:gsLst>
                            <a:gs pos="0">
                              <a:srgbClr val="FE4444"/>
                            </a:gs>
                            <a:gs pos="100000">
                              <a:srgbClr val="832B2B"/>
                            </a:gs>
                          </a:gsLst>
                          <a:lin scaled="0"/>
                        </a:gradFill>
                        <a:latin typeface="OPPOSans M" panose="00020600040101010101" charset="-122"/>
                        <a:ea typeface="OPPOSans M" panose="00020600040101010101" charset="-122"/>
                      </a:endParaRPr>
                    </a:p>
                  </a:txBody>
                  <a:tcPr anchor="ctr" anchorCtr="0"/>
                </a:tc>
              </a:tr>
              <a:tr h="8369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altLang="en-US" sz="2200" lang="zh-CN">
                          <a:latin typeface="OPPOSans H" panose="00020600040101010101" charset="-122"/>
                          <a:ea typeface="OPPOSans H" panose="00020600040101010101" charset="-122"/>
                        </a:rPr>
                        <a:t>处理器</a:t>
                      </a:r>
                      <a:endParaRPr altLang="en-US" sz="2200" lang="zh-CN">
                        <a:latin typeface="OPPOSans H" panose="00020600040101010101" charset="-122"/>
                        <a:ea typeface="OPPOSans H" panose="0002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altLang="en-US" sz="2200" lang="zh-CN">
                          <a:latin typeface="OPPOSans M" panose="00020600040101010101" charset="-122"/>
                          <a:ea typeface="OPPOSans M" panose="00020600040101010101" charset="-122"/>
                          <a:cs typeface="OPPOSans M" panose="00020600040101010101" charset="-122"/>
                        </a:rPr>
                        <a:t>发哥</a:t>
                      </a:r>
                      <a:endParaRPr altLang="en-US" sz="2200" lang="zh-CN">
                        <a:latin typeface="OPPOSans M" panose="00020600040101010101" charset="-122"/>
                        <a:ea typeface="OPPOSans M" panose="00020600040101010101" charset="-122"/>
                        <a:cs typeface="OPPOSans M" panose="00020600040101010101" charset="-122"/>
                      </a:endParaRPr>
                    </a:p>
                    <a:p>
                      <a:pPr algn="ctr">
                        <a:buNone/>
                      </a:pPr>
                      <a:r>
                        <a:rPr altLang="zh-CN" sz="2200" lang="en-US">
                          <a:latin typeface="OPPOSans M" panose="00020600040101010101" charset="-122"/>
                          <a:ea typeface="OPPOSans M" panose="00020600040101010101" charset="-122"/>
                          <a:cs typeface="OPPOSans M" panose="00020600040101010101" charset="-122"/>
                        </a:rPr>
                        <a:t>G25</a:t>
                      </a:r>
                      <a:endParaRPr altLang="zh-CN" sz="2200" lang="en-US">
                        <a:latin typeface="OPPOSans M" panose="00020600040101010101" charset="-122"/>
                        <a:ea typeface="OPPOSans M" panose="00020600040101010101" charset="-122"/>
                        <a:cs typeface="OPPOSans M" panose="0002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altLang="en-US" sz="2200" lang="zh-CN">
                          <a:latin typeface="OPPOSans M" panose="00020600040101010101" charset="-122"/>
                          <a:ea typeface="OPPOSans M" panose="00020600040101010101" charset="-122"/>
                          <a:cs typeface="OPPOSans M" panose="00020600040101010101" charset="-122"/>
                        </a:rPr>
                        <a:t>火龙</a:t>
                      </a:r>
                      <a:endParaRPr altLang="en-US" sz="2200" lang="zh-CN">
                        <a:latin typeface="OPPOSans M" panose="00020600040101010101" charset="-122"/>
                        <a:ea typeface="OPPOSans M" panose="00020600040101010101" charset="-122"/>
                        <a:cs typeface="OPPOSans M" panose="00020600040101010101" charset="-122"/>
                      </a:endParaRPr>
                    </a:p>
                    <a:p>
                      <a:pPr algn="ctr">
                        <a:buNone/>
                      </a:pPr>
                      <a:r>
                        <a:rPr altLang="zh-CN" sz="2200" lang="en-US">
                          <a:latin typeface="OPPOSans M" panose="00020600040101010101" charset="-122"/>
                          <a:ea typeface="OPPOSans M" panose="00020600040101010101" charset="-122"/>
                          <a:cs typeface="OPPOSans M" panose="00020600040101010101" charset="-122"/>
                        </a:rPr>
                        <a:t>460</a:t>
                      </a:r>
                      <a:endParaRPr altLang="zh-CN" sz="2200" lang="en-US">
                        <a:latin typeface="OPPOSans M" panose="00020600040101010101" charset="-122"/>
                        <a:ea typeface="OPPOSans M" panose="00020600040101010101" charset="-122"/>
                        <a:cs typeface="OPPOSans M" panose="0002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altLang="en-US" sz="2200" lang="zh-CN">
                          <a:latin typeface="OPPOSans M" panose="00020600040101010101" charset="-122"/>
                          <a:ea typeface="OPPOSans M" panose="00020600040101010101" charset="-122"/>
                          <a:cs typeface="OPPOSans M" panose="00020600040101010101" charset="-122"/>
                        </a:rPr>
                        <a:t>发哥</a:t>
                      </a:r>
                      <a:endParaRPr altLang="en-US" sz="2200" lang="zh-CN">
                        <a:latin typeface="OPPOSans M" panose="00020600040101010101" charset="-122"/>
                        <a:ea typeface="OPPOSans M" panose="00020600040101010101" charset="-122"/>
                        <a:cs typeface="OPPOSans M" panose="00020600040101010101" charset="-122"/>
                      </a:endParaRPr>
                    </a:p>
                    <a:p>
                      <a:pPr algn="ctr">
                        <a:buNone/>
                      </a:pPr>
                      <a:r>
                        <a:rPr altLang="zh-CN" sz="2200" lang="en-US">
                          <a:latin typeface="OPPOSans M" panose="00020600040101010101" charset="-122"/>
                          <a:ea typeface="OPPOSans M" panose="00020600040101010101" charset="-122"/>
                          <a:cs typeface="OPPOSans M" panose="00020600040101010101" charset="-122"/>
                        </a:rPr>
                        <a:t>P60</a:t>
                      </a:r>
                      <a:endParaRPr altLang="zh-CN" sz="2200" lang="en-US">
                        <a:latin typeface="OPPOSans M" panose="00020600040101010101" charset="-122"/>
                        <a:ea typeface="OPPOSans M" panose="00020600040101010101" charset="-122"/>
                        <a:cs typeface="OPPOSans M" panose="00020600040101010101" charset="-122"/>
                      </a:endParaRPr>
                    </a:p>
                  </a:txBody>
                  <a:tcPr anchor="ctr" anchorCtr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0972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altLang="en-US" sz="2200" lang="zh-CN">
                          <a:latin typeface="OPPOSans H" panose="00020600040101010101" charset="-122"/>
                          <a:ea typeface="OPPOSans H" panose="00020600040101010101" charset="-122"/>
                        </a:rPr>
                        <a:t>移动网络</a:t>
                      </a:r>
                      <a:endParaRPr altLang="en-US" sz="2200" lang="zh-CN">
                        <a:latin typeface="OPPOSans H" panose="00020600040101010101" charset="-122"/>
                        <a:ea typeface="OPPOSans H" panose="0002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altLang="zh-CN" sz="2200" lang="en-US">
                          <a:latin typeface="OPPOSans M" panose="00020600040101010101" charset="-122"/>
                          <a:ea typeface="OPPOSans M" panose="00020600040101010101" charset="-122"/>
                        </a:rPr>
                        <a:t>4G</a:t>
                      </a:r>
                      <a:endParaRPr altLang="zh-CN" sz="2200" lang="en-US">
                        <a:latin typeface="OPPOSans M" panose="00020600040101010101" charset="-122"/>
                        <a:ea typeface="OPPOSans M" panose="0002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altLang="zh-CN" sz="2200" lang="en-US">
                          <a:latin typeface="OPPOSans M" panose="00020600040101010101" charset="-122"/>
                          <a:ea typeface="OPPOSans M" panose="00020600040101010101" charset="-122"/>
                        </a:rPr>
                        <a:t>4G</a:t>
                      </a:r>
                      <a:endParaRPr altLang="zh-CN" sz="2200" lang="en-US">
                        <a:latin typeface="OPPOSans M" panose="00020600040101010101" charset="-122"/>
                        <a:ea typeface="OPPOSans M" panose="0002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altLang="en-US" sz="2200" lang="zh-CN">
                          <a:latin typeface="OPPOSans M" panose="00020600040101010101" charset="-122"/>
                          <a:ea typeface="OPPOSans M" panose="00020600040101010101" charset="-122"/>
                        </a:rPr>
                        <a:t>使用春藤</a:t>
                      </a:r>
                      <a:endParaRPr altLang="en-US" sz="2200" lang="zh-CN">
                        <a:latin typeface="OPPOSans M" panose="00020600040101010101" charset="-122"/>
                        <a:ea typeface="OPPOSans M" panose="00020600040101010101" charset="-122"/>
                      </a:endParaRPr>
                    </a:p>
                    <a:p>
                      <a:pPr algn="ctr">
                        <a:buNone/>
                      </a:pPr>
                      <a:r>
                        <a:rPr altLang="zh-CN" sz="2200" lang="en-US">
                          <a:latin typeface="OPPOSans M" panose="00020600040101010101" charset="-122"/>
                          <a:ea typeface="OPPOSans M" panose="00020600040101010101" charset="-122"/>
                        </a:rPr>
                        <a:t>V510</a:t>
                      </a:r>
                      <a:endParaRPr altLang="zh-CN" sz="2200" lang="en-US">
                        <a:latin typeface="OPPOSans M" panose="00020600040101010101" charset="-122"/>
                        <a:ea typeface="OPPOSans M" panose="00020600040101010101" charset="-122"/>
                      </a:endParaRPr>
                    </a:p>
                    <a:p>
                      <a:pPr algn="ctr">
                        <a:buNone/>
                      </a:pPr>
                      <a:r>
                        <a:rPr altLang="zh-CN" sz="2200" lang="en-US">
                          <a:latin typeface="OPPOSans M" panose="00020600040101010101" charset="-122"/>
                          <a:ea typeface="OPPOSans M" panose="00020600040101010101" charset="-122"/>
                        </a:rPr>
                        <a:t>5G</a:t>
                      </a:r>
                      <a:r>
                        <a:rPr altLang="en-US" sz="2200" lang="zh-CN">
                          <a:latin typeface="OPPOSans M" panose="00020600040101010101" charset="-122"/>
                          <a:ea typeface="OPPOSans M" panose="00020600040101010101" charset="-122"/>
                        </a:rPr>
                        <a:t>基带</a:t>
                      </a:r>
                      <a:endParaRPr altLang="en-US" sz="2200" lang="zh-CN">
                        <a:latin typeface="OPPOSans M" panose="00020600040101010101" charset="-122"/>
                        <a:ea typeface="OPPOSans M" panose="00020600040101010101" charset="-122"/>
                      </a:endParaRPr>
                    </a:p>
                  </a:txBody>
                  <a:tcPr anchor="ctr" anchorCtr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8362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altLang="zh-CN" sz="2200" lang="en-US">
                          <a:latin typeface="OPPOSans H" panose="00020600040101010101" charset="-122"/>
                          <a:ea typeface="OPPOSans H" panose="00020600040101010101" charset="-122"/>
                        </a:rPr>
                        <a:t>CPU</a:t>
                      </a:r>
                      <a:endParaRPr altLang="zh-CN" sz="2200" lang="en-US">
                        <a:latin typeface="OPPOSans H" panose="00020600040101010101" charset="-122"/>
                        <a:ea typeface="OPPOSans H" panose="00020600040101010101" charset="-122"/>
                      </a:endParaRPr>
                    </a:p>
                    <a:p>
                      <a:pPr algn="ctr">
                        <a:buNone/>
                      </a:pPr>
                      <a:r>
                        <a:rPr altLang="en-US" sz="2200" lang="zh-CN">
                          <a:latin typeface="OPPOSans H" panose="00020600040101010101" charset="-122"/>
                          <a:ea typeface="OPPOSans H" panose="00020600040101010101" charset="-122"/>
                        </a:rPr>
                        <a:t>单核</a:t>
                      </a:r>
                      <a:endParaRPr altLang="en-US" sz="2200" lang="zh-CN">
                        <a:latin typeface="OPPOSans H" panose="00020600040101010101" charset="-122"/>
                        <a:ea typeface="OPPOSans H" panose="0002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altLang="zh-CN" sz="2200" lang="en-US">
                          <a:latin typeface="OPPOSans M" panose="00020600040101010101" charset="-122"/>
                          <a:ea typeface="OPPOSans M" panose="00020600040101010101" charset="-122"/>
                        </a:rPr>
                        <a:t>800</a:t>
                      </a:r>
                      <a:endParaRPr altLang="zh-CN" sz="2200" lang="en-US">
                        <a:latin typeface="OPPOSans M" panose="00020600040101010101" charset="-122"/>
                        <a:ea typeface="OPPOSans M" panose="0002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altLang="zh-CN" sz="2200" lang="en-US">
                          <a:latin typeface="OPPOSans M" panose="00020600040101010101" charset="-122"/>
                          <a:ea typeface="OPPOSans M" panose="00020600040101010101" charset="-122"/>
                        </a:rPr>
                        <a:t>1250</a:t>
                      </a:r>
                      <a:endParaRPr altLang="zh-CN" sz="2200" lang="en-US">
                        <a:latin typeface="OPPOSans M" panose="00020600040101010101" charset="-122"/>
                        <a:ea typeface="OPPOSans M" panose="0002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altLang="zh-CN" sz="2200" lang="en-US">
                          <a:latin typeface="OPPOSans M" panose="00020600040101010101" charset="-122"/>
                          <a:ea typeface="OPPOSans M" panose="00020600040101010101" charset="-122"/>
                        </a:rPr>
                        <a:t>1500</a:t>
                      </a:r>
                      <a:endParaRPr altLang="zh-CN" sz="2200" lang="en-US">
                        <a:latin typeface="OPPOSans M" panose="00020600040101010101" charset="-122"/>
                        <a:ea typeface="OPPOSans M" panose="00020600040101010101" charset="-122"/>
                      </a:endParaRPr>
                    </a:p>
                  </a:txBody>
                  <a:tcPr anchor="ctr" anchorCtr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8369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altLang="zh-CN" sz="2200" lang="en-US">
                          <a:latin typeface="OPPOSans H" panose="00020600040101010101" charset="-122"/>
                          <a:ea typeface="OPPOSans H" panose="00020600040101010101" charset="-122"/>
                        </a:rPr>
                        <a:t>CPU</a:t>
                      </a:r>
                      <a:endParaRPr altLang="zh-CN" sz="2200" lang="en-US">
                        <a:latin typeface="OPPOSans H" panose="00020600040101010101" charset="-122"/>
                        <a:ea typeface="OPPOSans H" panose="00020600040101010101" charset="-122"/>
                      </a:endParaRPr>
                    </a:p>
                    <a:p>
                      <a:pPr algn="ctr">
                        <a:buNone/>
                      </a:pPr>
                      <a:r>
                        <a:rPr altLang="en-US" sz="2200" lang="zh-CN">
                          <a:latin typeface="OPPOSans H" panose="00020600040101010101" charset="-122"/>
                          <a:ea typeface="OPPOSans H" panose="00020600040101010101" charset="-122"/>
                        </a:rPr>
                        <a:t>多核</a:t>
                      </a:r>
                      <a:endParaRPr altLang="en-US" sz="2200" lang="zh-CN">
                        <a:latin typeface="OPPOSans H" panose="00020600040101010101" charset="-122"/>
                        <a:ea typeface="OPPOSans H" panose="0002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altLang="zh-CN" sz="2200" lang="en-US">
                          <a:latin typeface="OPPOSans M" panose="00020600040101010101" charset="-122"/>
                          <a:ea typeface="OPPOSans M" panose="00020600040101010101" charset="-122"/>
                        </a:rPr>
                        <a:t>3750</a:t>
                      </a:r>
                      <a:endParaRPr altLang="zh-CN" sz="2200" lang="en-US">
                        <a:latin typeface="OPPOSans M" panose="00020600040101010101" charset="-122"/>
                        <a:ea typeface="OPPOSans M" panose="0002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altLang="zh-CN" sz="2200" lang="en-US">
                          <a:latin typeface="OPPOSans M" panose="00020600040101010101" charset="-122"/>
                          <a:ea typeface="OPPOSans M" panose="00020600040101010101" charset="-122"/>
                        </a:rPr>
                        <a:t>5000</a:t>
                      </a:r>
                      <a:endParaRPr altLang="zh-CN" sz="2200" lang="en-US">
                        <a:latin typeface="OPPOSans M" panose="00020600040101010101" charset="-122"/>
                        <a:ea typeface="OPPOSans M" panose="0002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altLang="zh-CN" sz="2200" lang="en-US">
                          <a:latin typeface="OPPOSans M" panose="00020600040101010101" charset="-122"/>
                          <a:ea typeface="OPPOSans M" panose="00020600040101010101" charset="-122"/>
                        </a:rPr>
                        <a:t>5700</a:t>
                      </a:r>
                      <a:endParaRPr altLang="zh-CN" sz="2200" lang="en-US">
                        <a:latin typeface="OPPOSans M" panose="00020600040101010101" charset="-122"/>
                        <a:ea typeface="OPPOSans M" panose="00020600040101010101" charset="-122"/>
                      </a:endParaRPr>
                    </a:p>
                  </a:txBody>
                  <a:tcPr anchor="ctr" anchorCtr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48625" name="文本框 8"/>
          <p:cNvSpPr txBox="1"/>
          <p:nvPr/>
        </p:nvSpPr>
        <p:spPr>
          <a:xfrm>
            <a:off x="608330" y="6256655"/>
            <a:ext cx="4332605" cy="306705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sz="1400" lang="en-US">
                <a:latin typeface="思源宋体 CN" panose="02020400000000000000" charset="-122"/>
                <a:ea typeface="思源宋体 CN" panose="02020400000000000000" charset="-122"/>
              </a:rPr>
              <a:t>2.</a:t>
            </a:r>
            <a:r>
              <a:rPr altLang="en-US" sz="1400" lang="zh-CN">
                <a:latin typeface="思源宋体 CN" panose="02020400000000000000" charset="-122"/>
                <a:ea typeface="思源宋体 CN" panose="02020400000000000000" charset="-122"/>
              </a:rPr>
              <a:t>表格数据来自</a:t>
            </a:r>
            <a:r>
              <a:rPr altLang="zh-CN" sz="1400" lang="en-US">
                <a:latin typeface="思源宋体 CN" panose="02020400000000000000" charset="-122"/>
                <a:ea typeface="思源宋体 CN" panose="02020400000000000000" charset="-122"/>
              </a:rPr>
              <a:t>Geekbench4</a:t>
            </a:r>
            <a:endParaRPr altLang="zh-CN" sz="1400" lang="en-US">
              <a:latin typeface="思源宋体 CN" panose="02020400000000000000" charset="-122"/>
              <a:ea typeface="思源宋体 CN" panose="02020400000000000000" charset="-122"/>
            </a:endParaRPr>
          </a:p>
        </p:txBody>
      </p:sp>
      <p:graphicFrame>
        <p:nvGraphicFramePr>
          <p:cNvPr id="4194305" name="表格 11"/>
          <p:cNvGraphicFramePr>
            <a:graphicFrameLocks/>
          </p:cNvGraphicFramePr>
          <p:nvPr>
            <p:custDataLst>
              <p:tags r:id="rId3"/>
            </p:custDataLst>
          </p:nvPr>
        </p:nvGraphicFramePr>
        <p:xfrm>
          <a:off x="608330" y="1275715"/>
          <a:ext cx="4876800" cy="4674235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028700"/>
                <a:gridCol w="1085850"/>
                <a:gridCol w="1066800"/>
                <a:gridCol w="1695450"/>
              </a:tblGrid>
              <a:tr h="1066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altLang="en-US" sz="3200" lang="zh-CN">
                          <a:latin typeface="OPPOSans H" panose="00020600040101010101" charset="-122"/>
                          <a:ea typeface="OPPOSans H" panose="00020600040101010101" charset="-122"/>
                        </a:rPr>
                        <a:t>机型</a:t>
                      </a:r>
                      <a:endParaRPr altLang="en-US" sz="3200" lang="zh-CN">
                        <a:latin typeface="OPPOSans H" panose="00020600040101010101" charset="-122"/>
                        <a:ea typeface="OPPOSans H" panose="0002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altLang="en-US" sz="3200" lang="zh-CN">
                          <a:latin typeface="OPPOSans H" panose="00020600040101010101" charset="-122"/>
                          <a:ea typeface="OPPOSans H" panose="00020600040101010101" charset="-122"/>
                          <a:cs typeface="OPPOSans H" panose="00020600040101010101" charset="-122"/>
                        </a:rPr>
                        <a:t>友商</a:t>
                      </a:r>
                      <a:endParaRPr altLang="en-US" sz="3200" lang="zh-CN">
                        <a:latin typeface="OPPOSans H" panose="00020600040101010101" charset="-122"/>
                        <a:ea typeface="OPPOSans H" panose="00020600040101010101" charset="-122"/>
                        <a:cs typeface="OPPOSans H" panose="00020600040101010101" charset="-122"/>
                      </a:endParaRPr>
                    </a:p>
                    <a:p>
                      <a:pPr algn="ctr">
                        <a:buNone/>
                      </a:pPr>
                      <a:r>
                        <a:rPr altLang="zh-CN" sz="3200" lang="en-US">
                          <a:latin typeface="OPPOSans H" panose="00020600040101010101" charset="-122"/>
                          <a:ea typeface="OPPOSans H" panose="00020600040101010101" charset="-122"/>
                          <a:cs typeface="OPPOSans H" panose="00020600040101010101" charset="-122"/>
                        </a:rPr>
                        <a:t>U1x</a:t>
                      </a:r>
                      <a:endParaRPr altLang="zh-CN" sz="3200" lang="en-US">
                        <a:latin typeface="OPPOSans H" panose="00020600040101010101" charset="-122"/>
                        <a:ea typeface="OPPOSans H" panose="00020600040101010101" charset="-122"/>
                        <a:cs typeface="OPPOSans H" panose="0002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altLang="en-US" sz="3200" lang="zh-CN">
                          <a:latin typeface="OPPOSans H" panose="00020600040101010101" charset="-122"/>
                          <a:ea typeface="OPPOSans H" panose="00020600040101010101" charset="-122"/>
                          <a:cs typeface="OPPOSans H" panose="00020600040101010101" charset="-122"/>
                        </a:rPr>
                        <a:t>友商</a:t>
                      </a:r>
                      <a:endParaRPr altLang="en-US" sz="3200" lang="zh-CN">
                        <a:latin typeface="OPPOSans H" panose="00020600040101010101" charset="-122"/>
                        <a:ea typeface="OPPOSans H" panose="00020600040101010101" charset="-122"/>
                        <a:cs typeface="OPPOSans H" panose="00020600040101010101" charset="-122"/>
                      </a:endParaRPr>
                    </a:p>
                    <a:p>
                      <a:pPr algn="ctr">
                        <a:buClrTx/>
                        <a:buSzTx/>
                        <a:buNone/>
                      </a:pPr>
                      <a:r>
                        <a:rPr altLang="zh-CN" sz="2000" lang="en-US">
                          <a:latin typeface="OPPOSans H" panose="00020600040101010101" charset="-122"/>
                          <a:ea typeface="OPPOSans H" panose="00020600040101010101" charset="-122"/>
                          <a:cs typeface="OPPOSans H" panose="00020600040101010101" charset="-122"/>
                        </a:rPr>
                        <a:t>Play3</a:t>
                      </a:r>
                      <a:endParaRPr altLang="zh-CN" sz="2000" lang="en-US">
                        <a:latin typeface="OPPOSans H" panose="00020600040101010101" charset="-122"/>
                        <a:ea typeface="OPPOSans H" panose="00020600040101010101" charset="-122"/>
                        <a:cs typeface="OPPOSans H" panose="0002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altLang="zh-CN" sz="2400" lang="en-US">
                          <a:solidFill>
                            <a:srgbClr val="FF0000"/>
                          </a:solidFill>
                          <a:latin typeface="OPPOSans M" panose="00020600040101010101" charset="-122"/>
                          <a:ea typeface="OPPOSans M" panose="00020600040101010101" charset="-122"/>
                        </a:rPr>
                        <a:t>Rainbow</a:t>
                      </a:r>
                      <a:endParaRPr altLang="zh-CN" sz="2400" lang="en-US">
                        <a:solidFill>
                          <a:srgbClr val="FF0000"/>
                        </a:solidFill>
                        <a:latin typeface="OPPOSans M" panose="00020600040101010101" charset="-122"/>
                        <a:ea typeface="OPPOSans M" panose="00020600040101010101" charset="-122"/>
                      </a:endParaRPr>
                    </a:p>
                    <a:p>
                      <a:pPr algn="ctr">
                        <a:buNone/>
                      </a:pPr>
                      <a:r>
                        <a:rPr altLang="en-US" sz="3200" lang="zh-CN">
                          <a:solidFill>
                            <a:srgbClr val="FF0000"/>
                          </a:solidFill>
                          <a:latin typeface="OPPOSans H" panose="00020600040101010101" charset="-122"/>
                          <a:ea typeface="OPPOSans H" panose="00020600040101010101" charset="-122"/>
                        </a:rPr>
                        <a:t>C2</a:t>
                      </a:r>
                      <a:r>
                        <a:rPr altLang="zh-CN" sz="3200" lang="en-US">
                          <a:solidFill>
                            <a:srgbClr val="FF0000"/>
                          </a:solidFill>
                          <a:latin typeface="OPPOSans H" panose="00020600040101010101" charset="-122"/>
                          <a:ea typeface="OPPOSans H" panose="00020600040101010101" charset="-122"/>
                        </a:rPr>
                        <a:t>r</a:t>
                      </a:r>
                      <a:endParaRPr altLang="zh-CN" sz="3200" lang="en-US">
                        <a:solidFill>
                          <a:srgbClr val="FF0000"/>
                        </a:solidFill>
                        <a:latin typeface="OPPOSans H" panose="00020600040101010101" charset="-122"/>
                        <a:ea typeface="OPPOSans H" panose="00020600040101010101" charset="-122"/>
                      </a:endParaRPr>
                    </a:p>
                  </a:txBody>
                  <a:tcPr anchor="ctr" anchorCtr="0"/>
                </a:tc>
              </a:tr>
              <a:tr h="8369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altLang="en-US" sz="2200" lang="zh-CN">
                          <a:latin typeface="OPPOSans H" panose="00020600040101010101" charset="-122"/>
                          <a:ea typeface="OPPOSans H" panose="00020600040101010101" charset="-122"/>
                        </a:rPr>
                        <a:t>处理器</a:t>
                      </a:r>
                      <a:endParaRPr altLang="en-US" sz="2200" lang="zh-CN">
                        <a:latin typeface="OPPOSans H" panose="00020600040101010101" charset="-122"/>
                        <a:ea typeface="OPPOSans H" panose="0002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altLang="en-US" sz="2200" lang="zh-CN">
                          <a:latin typeface="OPPOSans M" panose="00020600040101010101" charset="-122"/>
                          <a:ea typeface="OPPOSans M" panose="00020600040101010101" charset="-122"/>
                          <a:cs typeface="OPPOSans M" panose="00020600040101010101" charset="-122"/>
                        </a:rPr>
                        <a:t>火龙</a:t>
                      </a:r>
                      <a:endParaRPr altLang="en-US" sz="2200" lang="zh-CN">
                        <a:latin typeface="OPPOSans M" panose="00020600040101010101" charset="-122"/>
                        <a:ea typeface="OPPOSans M" panose="00020600040101010101" charset="-122"/>
                        <a:cs typeface="OPPOSans M" panose="00020600040101010101" charset="-122"/>
                      </a:endParaRPr>
                    </a:p>
                    <a:p>
                      <a:pPr algn="ctr">
                        <a:buNone/>
                      </a:pPr>
                      <a:r>
                        <a:rPr altLang="zh-CN" sz="2200" lang="en-US">
                          <a:latin typeface="OPPOSans M" panose="00020600040101010101" charset="-122"/>
                          <a:ea typeface="OPPOSans M" panose="00020600040101010101" charset="-122"/>
                          <a:cs typeface="OPPOSans M" panose="00020600040101010101" charset="-122"/>
                        </a:rPr>
                        <a:t>662</a:t>
                      </a:r>
                      <a:endParaRPr altLang="zh-CN" sz="2200" lang="en-US">
                        <a:latin typeface="OPPOSans M" panose="00020600040101010101" charset="-122"/>
                        <a:ea typeface="OPPOSans M" panose="00020600040101010101" charset="-122"/>
                        <a:cs typeface="OPPOSans M" panose="0002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altLang="en-US" sz="2200" lang="zh-CN">
                          <a:latin typeface="OPPOSans M" panose="00020600040101010101" charset="-122"/>
                          <a:ea typeface="OPPOSans M" panose="00020600040101010101" charset="-122"/>
                          <a:cs typeface="OPPOSans M" panose="00020600040101010101" charset="-122"/>
                        </a:rPr>
                        <a:t>麒麟</a:t>
                      </a:r>
                      <a:endParaRPr altLang="en-US" sz="2200" lang="zh-CN">
                        <a:latin typeface="OPPOSans M" panose="00020600040101010101" charset="-122"/>
                        <a:ea typeface="OPPOSans M" panose="00020600040101010101" charset="-122"/>
                        <a:cs typeface="OPPOSans M" panose="00020600040101010101" charset="-122"/>
                      </a:endParaRPr>
                    </a:p>
                    <a:p>
                      <a:pPr algn="ctr">
                        <a:buNone/>
                      </a:pPr>
                      <a:r>
                        <a:rPr altLang="zh-CN" sz="2200" lang="en-US">
                          <a:latin typeface="OPPOSans M" panose="00020600040101010101" charset="-122"/>
                          <a:ea typeface="OPPOSans M" panose="00020600040101010101" charset="-122"/>
                          <a:cs typeface="OPPOSans M" panose="00020600040101010101" charset="-122"/>
                        </a:rPr>
                        <a:t>710</a:t>
                      </a:r>
                      <a:endParaRPr altLang="zh-CN" sz="2200" lang="en-US">
                        <a:latin typeface="OPPOSans M" panose="00020600040101010101" charset="-122"/>
                        <a:ea typeface="OPPOSans M" panose="00020600040101010101" charset="-122"/>
                        <a:cs typeface="OPPOSans M" panose="0002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altLang="en-US" sz="2200" lang="zh-CN">
                          <a:latin typeface="OPPOSans M" panose="00020600040101010101" charset="-122"/>
                          <a:ea typeface="OPPOSans M" panose="00020600040101010101" charset="-122"/>
                          <a:cs typeface="OPPOSans M" panose="00020600040101010101" charset="-122"/>
                        </a:rPr>
                        <a:t>田鸡</a:t>
                      </a:r>
                      <a:endParaRPr altLang="en-US" sz="2200" lang="zh-CN">
                        <a:latin typeface="OPPOSans M" panose="00020600040101010101" charset="-122"/>
                        <a:ea typeface="OPPOSans M" panose="00020600040101010101" charset="-122"/>
                        <a:cs typeface="OPPOSans M" panose="00020600040101010101" charset="-122"/>
                      </a:endParaRPr>
                    </a:p>
                    <a:p>
                      <a:pPr algn="ctr">
                        <a:buNone/>
                      </a:pPr>
                      <a:r>
                        <a:rPr altLang="zh-CN" sz="2200" lang="en-US">
                          <a:latin typeface="OPPOSans M" panose="00020600040101010101" charset="-122"/>
                          <a:ea typeface="OPPOSans M" panose="00020600040101010101" charset="-122"/>
                          <a:cs typeface="OPPOSans M" panose="00020600040101010101" charset="-122"/>
                        </a:rPr>
                        <a:t>720</a:t>
                      </a:r>
                      <a:endParaRPr altLang="zh-CN" sz="2200" lang="en-US">
                        <a:latin typeface="OPPOSans M" panose="00020600040101010101" charset="-122"/>
                        <a:ea typeface="OPPOSans M" panose="00020600040101010101" charset="-122"/>
                        <a:cs typeface="OPPOSans M" panose="00020600040101010101" charset="-122"/>
                      </a:endParaRPr>
                    </a:p>
                  </a:txBody>
                  <a:tcPr anchor="ctr" anchorCtr="0">
                    <a:solidFill>
                      <a:srgbClr val="92D050"/>
                    </a:solidFill>
                  </a:tcPr>
                </a:tc>
              </a:tr>
              <a:tr h="10972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altLang="en-US" sz="2200" lang="zh-CN">
                          <a:latin typeface="OPPOSans H" panose="00020600040101010101" charset="-122"/>
                          <a:ea typeface="OPPOSans H" panose="00020600040101010101" charset="-122"/>
                        </a:rPr>
                        <a:t>移动网络</a:t>
                      </a:r>
                      <a:endParaRPr altLang="en-US" sz="2200" lang="zh-CN">
                        <a:latin typeface="OPPOSans H" panose="00020600040101010101" charset="-122"/>
                        <a:ea typeface="OPPOSans H" panose="0002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altLang="zh-CN" sz="2200" lang="en-US">
                          <a:latin typeface="OPPOSans M" panose="00020600040101010101" charset="-122"/>
                          <a:ea typeface="OPPOSans M" panose="00020600040101010101" charset="-122"/>
                        </a:rPr>
                        <a:t>4G</a:t>
                      </a:r>
                      <a:endParaRPr altLang="zh-CN" sz="2200" lang="en-US">
                        <a:latin typeface="OPPOSans M" panose="00020600040101010101" charset="-122"/>
                        <a:ea typeface="OPPOSans M" panose="0002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altLang="zh-CN" sz="2200" lang="en-US">
                          <a:latin typeface="OPPOSans M" panose="00020600040101010101" charset="-122"/>
                          <a:ea typeface="OPPOSans M" panose="00020600040101010101" charset="-122"/>
                        </a:rPr>
                        <a:t>4G</a:t>
                      </a:r>
                      <a:endParaRPr altLang="zh-CN" sz="2200" lang="en-US">
                        <a:latin typeface="OPPOSans M" panose="00020600040101010101" charset="-122"/>
                        <a:ea typeface="OPPOSans M" panose="0002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altLang="en-US" sz="2200" lang="zh-CN">
                          <a:latin typeface="OPPOSans M" panose="00020600040101010101" charset="-122"/>
                          <a:ea typeface="OPPOSans M" panose="00020600040101010101" charset="-122"/>
                          <a:cs typeface="OPPOSans M" panose="00020600040101010101" charset="-122"/>
                        </a:rPr>
                        <a:t>集成</a:t>
                      </a:r>
                      <a:endParaRPr altLang="en-US" sz="2200" lang="zh-CN">
                        <a:latin typeface="OPPOSans M" panose="00020600040101010101" charset="-122"/>
                        <a:ea typeface="OPPOSans M" panose="00020600040101010101" charset="-122"/>
                        <a:cs typeface="OPPOSans M" panose="00020600040101010101" charset="-122"/>
                      </a:endParaRPr>
                    </a:p>
                    <a:p>
                      <a:pPr algn="ctr">
                        <a:buNone/>
                      </a:pPr>
                      <a:r>
                        <a:rPr altLang="zh-CN" sz="2200" lang="en-US">
                          <a:latin typeface="OPPOSans M" panose="00020600040101010101" charset="-122"/>
                          <a:ea typeface="OPPOSans M" panose="00020600040101010101" charset="-122"/>
                          <a:cs typeface="OPPOSans M" panose="00020600040101010101" charset="-122"/>
                        </a:rPr>
                        <a:t>5G</a:t>
                      </a:r>
                      <a:r>
                        <a:rPr altLang="en-US" sz="2200" lang="zh-CN">
                          <a:latin typeface="OPPOSans M" panose="00020600040101010101" charset="-122"/>
                          <a:ea typeface="OPPOSans M" panose="00020600040101010101" charset="-122"/>
                          <a:cs typeface="OPPOSans M" panose="00020600040101010101" charset="-122"/>
                        </a:rPr>
                        <a:t>基带</a:t>
                      </a:r>
                      <a:endParaRPr altLang="en-US" sz="2200" lang="zh-CN">
                        <a:latin typeface="OPPOSans M" panose="00020600040101010101" charset="-122"/>
                        <a:ea typeface="OPPOSans M" panose="00020600040101010101" charset="-122"/>
                        <a:cs typeface="OPPOSans M" panose="00020600040101010101" charset="-122"/>
                      </a:endParaRPr>
                    </a:p>
                  </a:txBody>
                  <a:tcPr anchor="ctr" anchorCtr="0">
                    <a:solidFill>
                      <a:srgbClr val="92D050"/>
                    </a:solidFill>
                  </a:tcPr>
                </a:tc>
              </a:tr>
              <a:tr h="8362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altLang="zh-CN" sz="2200" lang="en-US">
                          <a:latin typeface="OPPOSans H" panose="00020600040101010101" charset="-122"/>
                          <a:ea typeface="OPPOSans H" panose="00020600040101010101" charset="-122"/>
                          <a:cs typeface="OPPOSans H" panose="00020600040101010101" charset="-122"/>
                        </a:rPr>
                        <a:t>CPU</a:t>
                      </a:r>
                      <a:endParaRPr altLang="zh-CN" sz="2200" lang="en-US">
                        <a:latin typeface="OPPOSans H" panose="00020600040101010101" charset="-122"/>
                        <a:ea typeface="OPPOSans H" panose="00020600040101010101" charset="-122"/>
                        <a:cs typeface="OPPOSans H" panose="00020600040101010101" charset="-122"/>
                      </a:endParaRPr>
                    </a:p>
                    <a:p>
                      <a:pPr algn="ctr">
                        <a:buNone/>
                      </a:pPr>
                      <a:r>
                        <a:rPr altLang="en-US" sz="2200" lang="zh-CN">
                          <a:latin typeface="OPPOSans H" panose="00020600040101010101" charset="-122"/>
                          <a:ea typeface="OPPOSans H" panose="00020600040101010101" charset="-122"/>
                          <a:cs typeface="OPPOSans H" panose="00020600040101010101" charset="-122"/>
                        </a:rPr>
                        <a:t>单核</a:t>
                      </a:r>
                      <a:endParaRPr altLang="en-US" sz="2200" lang="zh-CN">
                        <a:latin typeface="OPPOSans H" panose="00020600040101010101" charset="-122"/>
                        <a:ea typeface="OPPOSans H" panose="00020600040101010101" charset="-122"/>
                        <a:cs typeface="OPPOSans H" panose="0002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altLang="zh-CN" sz="2200" lang="en-US">
                          <a:latin typeface="OPPOSans M" panose="00020600040101010101" charset="-122"/>
                          <a:ea typeface="OPPOSans M" panose="00020600040101010101" charset="-122"/>
                        </a:rPr>
                        <a:t>1500</a:t>
                      </a:r>
                      <a:endParaRPr altLang="zh-CN" sz="2200" lang="en-US">
                        <a:latin typeface="OPPOSans M" panose="00020600040101010101" charset="-122"/>
                        <a:ea typeface="OPPOSans M" panose="0002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altLang="zh-CN" sz="2200" lang="en-US">
                          <a:latin typeface="OPPOSans M" panose="00020600040101010101" charset="-122"/>
                          <a:ea typeface="OPPOSans M" panose="00020600040101010101" charset="-122"/>
                        </a:rPr>
                        <a:t>1550</a:t>
                      </a:r>
                      <a:endParaRPr altLang="zh-CN" sz="2200" lang="en-US">
                        <a:latin typeface="OPPOSans M" panose="00020600040101010101" charset="-122"/>
                        <a:ea typeface="OPPOSans M" panose="0002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altLang="zh-CN" sz="2200" lang="en-US">
                          <a:latin typeface="OPPOSans M" panose="00020600040101010101" charset="-122"/>
                          <a:ea typeface="OPPOSans M" panose="00020600040101010101" charset="-122"/>
                        </a:rPr>
                        <a:t>2500</a:t>
                      </a:r>
                      <a:endParaRPr altLang="zh-CN" sz="2200" lang="en-US">
                        <a:latin typeface="OPPOSans M" panose="00020600040101010101" charset="-122"/>
                        <a:ea typeface="OPPOSans M" panose="00020600040101010101" charset="-122"/>
                      </a:endParaRPr>
                    </a:p>
                  </a:txBody>
                  <a:tcPr anchor="ctr" anchorCtr="0">
                    <a:solidFill>
                      <a:srgbClr val="92D050"/>
                    </a:solidFill>
                  </a:tcPr>
                </a:tc>
              </a:tr>
              <a:tr h="8369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altLang="zh-CN" sz="2200" lang="en-US">
                          <a:latin typeface="OPPOSans H" panose="00020600040101010101" charset="-122"/>
                          <a:ea typeface="OPPOSans H" panose="00020600040101010101" charset="-122"/>
                          <a:cs typeface="OPPOSans H" panose="00020600040101010101" charset="-122"/>
                        </a:rPr>
                        <a:t>CPU</a:t>
                      </a:r>
                      <a:endParaRPr altLang="zh-CN" sz="2200" lang="en-US">
                        <a:latin typeface="OPPOSans H" panose="00020600040101010101" charset="-122"/>
                        <a:ea typeface="OPPOSans H" panose="00020600040101010101" charset="-122"/>
                        <a:cs typeface="OPPOSans H" panose="00020600040101010101" charset="-122"/>
                      </a:endParaRPr>
                    </a:p>
                    <a:p>
                      <a:pPr algn="ctr">
                        <a:buNone/>
                      </a:pPr>
                      <a:r>
                        <a:rPr altLang="en-US" sz="2200" lang="zh-CN">
                          <a:latin typeface="OPPOSans H" panose="00020600040101010101" charset="-122"/>
                          <a:ea typeface="OPPOSans H" panose="00020600040101010101" charset="-122"/>
                          <a:cs typeface="OPPOSans H" panose="00020600040101010101" charset="-122"/>
                        </a:rPr>
                        <a:t>多核</a:t>
                      </a:r>
                      <a:endParaRPr altLang="en-US" sz="2200" lang="zh-CN">
                        <a:latin typeface="OPPOSans H" panose="00020600040101010101" charset="-122"/>
                        <a:ea typeface="OPPOSans H" panose="00020600040101010101" charset="-122"/>
                        <a:cs typeface="OPPOSans H" panose="0002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altLang="zh-CN" sz="2200" lang="en-US">
                          <a:latin typeface="OPPOSans M" panose="00020600040101010101" charset="-122"/>
                          <a:ea typeface="OPPOSans M" panose="00020600040101010101" charset="-122"/>
                        </a:rPr>
                        <a:t>5700</a:t>
                      </a:r>
                      <a:endParaRPr altLang="zh-CN" sz="2200" lang="en-US">
                        <a:latin typeface="OPPOSans M" panose="00020600040101010101" charset="-122"/>
                        <a:ea typeface="OPPOSans M" panose="0002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altLang="zh-CN" sz="2200" lang="en-US">
                          <a:latin typeface="OPPOSans M" panose="00020600040101010101" charset="-122"/>
                          <a:ea typeface="OPPOSans M" panose="00020600040101010101" charset="-122"/>
                        </a:rPr>
                        <a:t>5600</a:t>
                      </a:r>
                      <a:endParaRPr altLang="zh-CN" sz="2200" lang="en-US">
                        <a:latin typeface="OPPOSans M" panose="00020600040101010101" charset="-122"/>
                        <a:ea typeface="OPPOSans M" panose="0002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altLang="zh-CN" sz="2200" lang="en-US">
                          <a:latin typeface="OPPOSans M" panose="00020600040101010101" charset="-122"/>
                          <a:ea typeface="OPPOSans M" panose="00020600040101010101" charset="-122"/>
                        </a:rPr>
                        <a:t>8000</a:t>
                      </a:r>
                      <a:endParaRPr altLang="zh-CN" sz="2200" lang="en-US">
                        <a:latin typeface="OPPOSans M" panose="00020600040101010101" charset="-122"/>
                        <a:ea typeface="OPPOSans M" panose="00020600040101010101" charset="-122"/>
                      </a:endParaRPr>
                    </a:p>
                  </a:txBody>
                  <a:tcPr anchor="ctr" anchorCtr="0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xit" presetID="1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 id="6"/>
                                        <p:tgtEl>
                                          <p:spTgt spid="1048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dur="500" id="7"/>
                                        <p:tgtEl>
                                          <p:spTgt spid="1048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9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10" nodeType="afterEffect" presetClass="exit" presetID="1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 id="11"/>
                                        <p:tgtEl>
                                          <p:spTgt spid="10486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dur="500" id="12"/>
                                        <p:tgtEl>
                                          <p:spTgt spid="10486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13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6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4">
                            <p:stCondLst>
                              <p:cond delay="1000"/>
                            </p:stCondLst>
                            <p:childTnLst>
                              <p:par>
                                <p:cTn fill="hold" grpId="0" id="15" nodeType="afterEffect" presetClass="exit" presetID="1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 id="16"/>
                                        <p:tgtEl>
                                          <p:spTgt spid="10486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dur="500" id="17"/>
                                        <p:tgtEl>
                                          <p:spTgt spid="10486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6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9">
                            <p:stCondLst>
                              <p:cond delay="1500"/>
                            </p:stCondLst>
                            <p:childTnLst>
                              <p:par>
                                <p:cTn fill="hold" grpId="0" id="20" nodeType="afterEffect" presetClass="exit" presetID="1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 id="21"/>
                                        <p:tgtEl>
                                          <p:spTgt spid="10486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dur="500" id="22"/>
                                        <p:tgtEl>
                                          <p:spTgt spid="10486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23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6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4">
                            <p:stCondLst>
                              <p:cond delay="2000"/>
                            </p:stCondLst>
                            <p:childTnLst>
                              <p:par>
                                <p:cTn fill="hold" grpId="0" id="25" nodeType="afterEffect" presetClass="exit" presetID="1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 id="26"/>
                                        <p:tgtEl>
                                          <p:spTgt spid="10486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dur="500" id="27"/>
                                        <p:tgtEl>
                                          <p:spTgt spid="10486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6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9">
                            <p:stCondLst>
                              <p:cond delay="2500"/>
                            </p:stCondLst>
                            <p:childTnLst>
                              <p:par>
                                <p:cTn fill="hold" grpId="0" id="30" nodeType="afterEffect" presetClass="exit" presetID="1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 id="31"/>
                                        <p:tgtEl>
                                          <p:spTgt spid="10486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dur="500" id="32"/>
                                        <p:tgtEl>
                                          <p:spTgt spid="10486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33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6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4">
                            <p:stCondLst>
                              <p:cond delay="3000"/>
                            </p:stCondLst>
                            <p:childTnLst>
                              <p:par>
                                <p:cTn fill="hold" grpId="0" id="35" nodeType="afterEffect" presetClass="exit" presetID="1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 id="36"/>
                                        <p:tgtEl>
                                          <p:spTgt spid="10486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dur="500" id="37"/>
                                        <p:tgtEl>
                                          <p:spTgt spid="10486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38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6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">
                      <p:stCondLst>
                        <p:cond delay="indefinite"/>
                      </p:stCondLst>
                      <p:childTnLst>
                        <p:par>
                          <p:cTn fill="hold" id="40">
                            <p:stCondLst>
                              <p:cond delay="0"/>
                            </p:stCondLst>
                            <p:childTnLst>
                              <p:par>
                                <p:cTn fill="hold" id="41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3"/>
                                        <p:tgtEl>
                                          <p:spTgt spid="4194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44"/>
                                        <p:tgtEl>
                                          <p:spTgt spid="4194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45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7"/>
                                        <p:tgtEl>
                                          <p:spTgt spid="1048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48"/>
                                        <p:tgtEl>
                                          <p:spTgt spid="1048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9">
                      <p:stCondLst>
                        <p:cond delay="indefinite"/>
                      </p:stCondLst>
                      <p:childTnLst>
                        <p:par>
                          <p:cTn fill="hold" id="50">
                            <p:stCondLst>
                              <p:cond delay="0"/>
                            </p:stCondLst>
                            <p:childTnLst>
                              <p:par>
                                <p:cTn fill="hold" id="51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 id="52"/>
                                        <p:tgtEl>
                                          <p:spTgt spid="4194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id="53"/>
                                        <p:tgtEl>
                                          <p:spTgt spid="4194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 id="54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5">
                      <p:stCondLst>
                        <p:cond delay="indefinite"/>
                      </p:stCondLst>
                      <p:childTnLst>
                        <p:par>
                          <p:cTn fill="hold" id="56">
                            <p:stCondLst>
                              <p:cond delay="0"/>
                            </p:stCondLst>
                            <p:childTnLst>
                              <p:par>
                                <p:cTn fill="hold" id="57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59"/>
                                        <p:tgtEl>
                                          <p:spTgt spid="4194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60"/>
                                        <p:tgtEl>
                                          <p:spTgt spid="4194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2" grpId="0" uiExpand="1" build="p"/>
      <p:bldP spid="1048622" grpId="1" build="p"/>
      <p:bldP spid="10486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/>
      </p:grpSpPr>
      <p:pic>
        <p:nvPicPr>
          <p:cNvPr id="2097165" name="图片占位符 4" descr="I:\我的手机\图片\PPT手机 概念机大赏\Rainbow C series\Rainbow C2\Rainbow C2e-C2r\Rainbow C2e\Rainbow C2e 正面 暮光黑.pngRainbow C2e 正面 暮光黑"/>
          <p:cNvPicPr>
            <a:picLocks noChangeAspect="1"/>
          </p:cNvPicPr>
          <p:nvPr>
            <p:ph type="pic" idx="1"/>
          </p:nvPr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6647815" y="303530"/>
            <a:ext cx="2790190" cy="5812155"/>
          </a:xfrm>
          <a:prstGeom prst="rect"/>
          <a:effectLst>
            <a:outerShdw algn="bl" blurRad="457200" dir="18900000" dist="165100" rotWithShape="0">
              <a:prstClr val="black">
                <a:alpha val="40000"/>
              </a:prstClr>
            </a:outerShdw>
          </a:effectLst>
        </p:spPr>
      </p:pic>
      <p:sp>
        <p:nvSpPr>
          <p:cNvPr id="1048593" name="文本占位符 2"/>
          <p:cNvSpPr>
            <a:spLocks noGrp="1"/>
          </p:cNvSpPr>
          <p:nvPr>
            <p:ph type="body" sz="half" idx="2"/>
          </p:nvPr>
        </p:nvSpPr>
        <p:spPr>
          <a:xfrm>
            <a:off x="608095" y="1507575"/>
            <a:ext cx="5227200" cy="4608000"/>
          </a:xfrm>
        </p:spPr>
        <p:txBody>
          <a:bodyPr/>
          <a:p>
            <a:r>
              <a:rPr altLang="en-US" sz="2400" lang="zh-CN">
                <a:solidFill>
                  <a:schemeClr val="bg1">
                    <a:lumMod val="50000"/>
                  </a:schemeClr>
                </a:solidFill>
                <a:latin typeface="思源宋体 CN SemiBold" panose="02020600000000000000" charset="-122"/>
                <a:ea typeface="思源宋体 CN SemiBold" panose="02020600000000000000" charset="-122"/>
                <a:cs typeface="思源宋体 CN SemiBold" panose="02020600000000000000" charset="-122"/>
              </a:rPr>
              <a:t>没有任何缺口</a:t>
            </a:r>
            <a:endParaRPr altLang="en-US" sz="2400" lang="zh-CN">
              <a:solidFill>
                <a:schemeClr val="bg1">
                  <a:lumMod val="50000"/>
                </a:schemeClr>
              </a:solidFill>
              <a:latin typeface="思源宋体 CN SemiBold" panose="02020600000000000000" charset="-122"/>
              <a:ea typeface="思源宋体 CN SemiBold" panose="02020600000000000000" charset="-122"/>
              <a:cs typeface="思源宋体 CN SemiBold" panose="02020600000000000000" charset="-122"/>
            </a:endParaRPr>
          </a:p>
          <a:p>
            <a:r>
              <a:rPr altLang="en-US" sz="2400" lang="zh-CN">
                <a:solidFill>
                  <a:schemeClr val="bg1">
                    <a:lumMod val="50000"/>
                  </a:schemeClr>
                </a:solidFill>
                <a:latin typeface="思源宋体 CN SemiBold" panose="02020600000000000000" charset="-122"/>
                <a:ea typeface="思源宋体 CN SemiBold" panose="02020600000000000000" charset="-122"/>
                <a:cs typeface="思源宋体 CN SemiBold" panose="02020600000000000000" charset="-122"/>
              </a:rPr>
              <a:t>为了这块完整屏幕，我们不惜代价</a:t>
            </a:r>
            <a:endParaRPr altLang="en-US" sz="2400" lang="zh-CN">
              <a:solidFill>
                <a:schemeClr val="bg1">
                  <a:lumMod val="50000"/>
                </a:schemeClr>
              </a:solidFill>
              <a:latin typeface="思源宋体 CN SemiBold" panose="02020600000000000000" charset="-122"/>
              <a:ea typeface="思源宋体 CN SemiBold" panose="02020600000000000000" charset="-122"/>
              <a:cs typeface="思源宋体 CN SemiBold" panose="02020600000000000000" charset="-122"/>
            </a:endParaRPr>
          </a:p>
          <a:p>
            <a:r>
              <a:rPr altLang="en-US" sz="2400" lang="zh-CN">
                <a:solidFill>
                  <a:schemeClr val="bg1">
                    <a:lumMod val="50000"/>
                  </a:schemeClr>
                </a:solidFill>
                <a:latin typeface="思源宋体 CN SemiBold" panose="02020600000000000000" charset="-122"/>
                <a:ea typeface="思源宋体 CN SemiBold" panose="02020600000000000000" charset="-122"/>
                <a:cs typeface="思源宋体 CN SemiBold" panose="02020600000000000000" charset="-122"/>
              </a:rPr>
              <a:t>从设计到生产，挑战极限</a:t>
            </a:r>
            <a:endParaRPr altLang="en-US" sz="2400" lang="zh-CN">
              <a:solidFill>
                <a:schemeClr val="bg1">
                  <a:lumMod val="50000"/>
                </a:schemeClr>
              </a:solidFill>
              <a:latin typeface="思源宋体 CN SemiBold" panose="02020600000000000000" charset="-122"/>
              <a:ea typeface="思源宋体 CN SemiBold" panose="02020600000000000000" charset="-122"/>
              <a:cs typeface="思源宋体 CN SemiBold" panose="02020600000000000000" charset="-122"/>
            </a:endParaRPr>
          </a:p>
          <a:p>
            <a:r>
              <a:rPr altLang="en-US" sz="2400" lang="zh-CN">
                <a:solidFill>
                  <a:schemeClr val="bg1">
                    <a:lumMod val="50000"/>
                  </a:schemeClr>
                </a:solidFill>
                <a:latin typeface="思源宋体 CN SemiBold" panose="02020600000000000000" charset="-122"/>
                <a:ea typeface="思源宋体 CN SemiBold" panose="02020600000000000000" charset="-122"/>
                <a:cs typeface="思源宋体 CN SemiBold" panose="02020600000000000000" charset="-122"/>
              </a:rPr>
              <a:t>在</a:t>
            </a:r>
            <a:r>
              <a:rPr altLang="zh-CN" sz="2400" lang="en-US">
                <a:solidFill>
                  <a:schemeClr val="bg1">
                    <a:lumMod val="50000"/>
                  </a:schemeClr>
                </a:solidFill>
                <a:latin typeface="思源宋体 CN SemiBold" panose="02020600000000000000" charset="-122"/>
                <a:ea typeface="思源宋体 CN SemiBold" panose="02020600000000000000" charset="-122"/>
                <a:cs typeface="思源宋体 CN SemiBold" panose="02020600000000000000" charset="-122"/>
              </a:rPr>
              <a:t>Rainbow C2r</a:t>
            </a:r>
            <a:r>
              <a:rPr sz="2400">
                <a:solidFill>
                  <a:schemeClr val="bg1">
                    <a:lumMod val="50000"/>
                  </a:schemeClr>
                </a:solidFill>
                <a:latin typeface="思源宋体 CN SemiBold" panose="02020600000000000000" charset="-122"/>
                <a:ea typeface="思源宋体 CN SemiBold" panose="02020600000000000000" charset="-122"/>
                <a:cs typeface="思源宋体 CN SemiBold" panose="02020600000000000000" charset="-122"/>
              </a:rPr>
              <a:t>中，</a:t>
            </a:r>
            <a:endParaRPr sz="2400">
              <a:solidFill>
                <a:schemeClr val="bg1">
                  <a:lumMod val="50000"/>
                </a:schemeClr>
              </a:solidFill>
              <a:latin typeface="思源宋体 CN SemiBold" panose="02020600000000000000" charset="-122"/>
              <a:ea typeface="思源宋体 CN SemiBold" panose="02020600000000000000" charset="-122"/>
              <a:cs typeface="思源宋体 CN SemiBold" panose="02020600000000000000" charset="-122"/>
            </a:endParaRPr>
          </a:p>
          <a:p>
            <a:r>
              <a:rPr sz="2400">
                <a:solidFill>
                  <a:schemeClr val="bg1">
                    <a:lumMod val="50000"/>
                  </a:schemeClr>
                </a:solidFill>
                <a:latin typeface="思源宋体 CN SemiBold" panose="02020600000000000000" charset="-122"/>
                <a:ea typeface="思源宋体 CN SemiBold" panose="02020600000000000000" charset="-122"/>
                <a:cs typeface="思源宋体 CN SemiBold" panose="02020600000000000000" charset="-122"/>
              </a:rPr>
              <a:t>更是采用了业界罕见的</a:t>
            </a:r>
            <a:endParaRPr sz="2400">
              <a:solidFill>
                <a:schemeClr val="bg1">
                  <a:lumMod val="50000"/>
                </a:schemeClr>
              </a:solidFill>
              <a:latin typeface="思源宋体 CN SemiBold" panose="02020600000000000000" charset="-122"/>
              <a:ea typeface="思源宋体 CN SemiBold" panose="02020600000000000000" charset="-122"/>
              <a:cs typeface="思源宋体 CN SemiBold" panose="02020600000000000000" charset="-122"/>
            </a:endParaRPr>
          </a:p>
          <a:p>
            <a:r>
              <a:rPr sz="2400">
                <a:solidFill>
                  <a:schemeClr val="bg1">
                    <a:lumMod val="50000"/>
                  </a:schemeClr>
                </a:solidFill>
                <a:latin typeface="思源宋体 CN SemiBold" panose="02020600000000000000" charset="-122"/>
                <a:ea typeface="思源宋体 CN SemiBold" panose="02020600000000000000" charset="-122"/>
                <a:cs typeface="思源宋体 CN SemiBold" panose="02020600000000000000" charset="-122"/>
              </a:rPr>
              <a:t>升降式前置摄像头</a:t>
            </a:r>
            <a:endParaRPr sz="2400">
              <a:solidFill>
                <a:schemeClr val="bg1">
                  <a:lumMod val="50000"/>
                </a:schemeClr>
              </a:solidFill>
              <a:latin typeface="思源宋体 CN SemiBold" panose="02020600000000000000" charset="-122"/>
              <a:ea typeface="思源宋体 CN SemiBold" panose="02020600000000000000" charset="-122"/>
              <a:cs typeface="思源宋体 CN SemiBold" panose="02020600000000000000" charset="-122"/>
            </a:endParaRPr>
          </a:p>
          <a:p>
            <a:r>
              <a:rPr sz="2400">
                <a:solidFill>
                  <a:schemeClr val="bg1">
                    <a:lumMod val="50000"/>
                  </a:schemeClr>
                </a:solidFill>
                <a:latin typeface="思源宋体 CN SemiBold" panose="02020600000000000000" charset="-122"/>
                <a:ea typeface="思源宋体 CN SemiBold" panose="02020600000000000000" charset="-122"/>
                <a:cs typeface="思源宋体 CN SemiBold" panose="02020600000000000000" charset="-122"/>
              </a:rPr>
              <a:t>将完整屏幕坚持到底</a:t>
            </a:r>
            <a:endParaRPr sz="2400">
              <a:solidFill>
                <a:schemeClr val="bg1">
                  <a:lumMod val="50000"/>
                </a:schemeClr>
              </a:solidFill>
              <a:latin typeface="思源宋体 CN SemiBold" panose="02020600000000000000" charset="-122"/>
              <a:ea typeface="思源宋体 CN SemiBold" panose="02020600000000000000" charset="-122"/>
              <a:cs typeface="思源宋体 CN SemiBold" panose="02020600000000000000" charset="-122"/>
            </a:endParaRPr>
          </a:p>
        </p:txBody>
      </p:sp>
      <p:sp>
        <p:nvSpPr>
          <p:cNvPr id="1048594" name="标题 3"/>
          <p:cNvSpPr>
            <a:spLocks noGrp="1"/>
          </p:cNvSpPr>
          <p:nvPr>
            <p:ph type="title"/>
          </p:nvPr>
        </p:nvSpPr>
        <p:spPr>
          <a:xfrm>
            <a:off x="608330" y="318135"/>
            <a:ext cx="10968990" cy="1189355"/>
          </a:xfrm>
        </p:spPr>
        <p:txBody>
          <a:bodyPr/>
          <a:p>
            <a:r>
              <a:rPr altLang="en-US" sz="4800" lang="zh-CN"/>
              <a:t>将完整屏幕坚持到底</a:t>
            </a:r>
            <a:endParaRPr altLang="en-US" sz="4800" lang="zh-CN"/>
          </a:p>
        </p:txBody>
      </p:sp>
      <p:pic>
        <p:nvPicPr>
          <p:cNvPr id="2097166" name="图片占位符 4" descr="I:\我的手机\图片\PPT手机 概念机大赏\Rainbow C series\Rainbow C2\Rainbow C2e-C2r\Rainbow C2r\Rainbow C2r 正面 墨香黑 加听筒加升降.pngRainbow C2r 正面 墨香黑 加听筒加升降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>
          <a:xfrm>
            <a:off x="8568690" y="885190"/>
            <a:ext cx="3008630" cy="6643370"/>
          </a:xfrm>
          <a:prstGeom prst="rect"/>
          <a:effectLst>
            <a:outerShdw algn="bl" blurRad="457200" dir="18900000" dist="165100" rotWithShape="0">
              <a:prstClr val="black">
                <a:alpha val="40000"/>
              </a:prstClr>
            </a:outerShdw>
          </a:effectLst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/>
      </p:grpSpPr>
      <p:pic>
        <p:nvPicPr>
          <p:cNvPr id="2097163" name="图片占位符 4" descr="I:\我的手机\图片\PPT手机 概念机大赏\Rainbow C series\Rainbow C2\Rainbow C2e-C2r\Rainbow C2r\Rainbow C2r 背面 墨香黑.pngRainbow C2r 背面 墨香黑"/>
          <p:cNvPicPr>
            <a:picLocks noChangeAspect="1"/>
          </p:cNvPicPr>
          <p:nvPr>
            <p:ph type="pic" idx="1"/>
          </p:nvPr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6655435" y="303530"/>
            <a:ext cx="3129915" cy="6554470"/>
          </a:xfrm>
          <a:prstGeom prst="rect"/>
          <a:effectLst>
            <a:outerShdw algn="bl" blurRad="457200" dir="18900000" dist="165100" rotWithShape="0">
              <a:prstClr val="black">
                <a:alpha val="40000"/>
              </a:prstClr>
            </a:outerShdw>
          </a:effectLst>
          <a:scene3d>
            <a:camera prst="perspectiveLeft"/>
            <a:lightRig dir="t" rig="threePt"/>
          </a:scene3d>
        </p:spPr>
      </p:pic>
      <p:sp>
        <p:nvSpPr>
          <p:cNvPr id="1048591" name="文本占位符 2"/>
          <p:cNvSpPr>
            <a:spLocks noGrp="1"/>
          </p:cNvSpPr>
          <p:nvPr>
            <p:ph type="body" sz="half" idx="2"/>
          </p:nvPr>
        </p:nvSpPr>
        <p:spPr>
          <a:xfrm>
            <a:off x="608095" y="1507575"/>
            <a:ext cx="5227200" cy="4608000"/>
          </a:xfrm>
        </p:spPr>
        <p:txBody>
          <a:bodyPr/>
          <a:p>
            <a:r>
              <a:rPr sz="2400">
                <a:solidFill>
                  <a:schemeClr val="bg1">
                    <a:lumMod val="50000"/>
                  </a:schemeClr>
                </a:solidFill>
                <a:latin typeface="思源宋体 CN SemiBold" panose="02020600000000000000" charset="-122"/>
                <a:ea typeface="思源宋体 CN SemiBold" panose="02020600000000000000" charset="-122"/>
                <a:cs typeface="思源宋体 CN SemiBold" panose="02020600000000000000" charset="-122"/>
              </a:rPr>
              <a:t>全系指纹识别 </a:t>
            </a:r>
            <a:r>
              <a:rPr sz="1800">
                <a:solidFill>
                  <a:schemeClr val="bg1">
                    <a:lumMod val="50000"/>
                  </a:schemeClr>
                </a:solidFill>
                <a:latin typeface="思源宋体 CN SemiBold" panose="02020600000000000000" charset="-122"/>
                <a:ea typeface="思源宋体 CN SemiBold" panose="02020600000000000000" charset="-122"/>
                <a:cs typeface="思源宋体 CN SemiBold" panose="02020600000000000000" charset="-122"/>
              </a:rPr>
              <a:t>你可以不用，但我不能没有</a:t>
            </a:r>
            <a:endParaRPr sz="1800">
              <a:solidFill>
                <a:schemeClr val="bg1">
                  <a:lumMod val="50000"/>
                </a:schemeClr>
              </a:solidFill>
              <a:latin typeface="思源宋体 CN SemiBold" panose="02020600000000000000" charset="-122"/>
              <a:ea typeface="思源宋体 CN SemiBold" panose="02020600000000000000" charset="-122"/>
              <a:cs typeface="思源宋体 CN SemiBold" panose="02020600000000000000" charset="-122"/>
            </a:endParaRPr>
          </a:p>
          <a:p>
            <a:r>
              <a:rPr sz="2400">
                <a:solidFill>
                  <a:schemeClr val="bg1">
                    <a:lumMod val="50000"/>
                  </a:schemeClr>
                </a:solidFill>
                <a:latin typeface="思源宋体 CN SemiBold" panose="02020600000000000000" charset="-122"/>
                <a:ea typeface="思源宋体 CN SemiBold" panose="02020600000000000000" charset="-122"/>
                <a:cs typeface="思源宋体 CN SemiBold" panose="02020600000000000000" charset="-122"/>
              </a:rPr>
              <a:t>全系可选白色面板 </a:t>
            </a:r>
            <a:r>
              <a:rPr sz="1800">
                <a:solidFill>
                  <a:schemeClr val="bg1">
                    <a:lumMod val="50000"/>
                  </a:schemeClr>
                </a:solidFill>
                <a:latin typeface="思源宋体 CN SemiBold" panose="02020600000000000000" charset="-122"/>
                <a:ea typeface="思源宋体 CN SemiBold" panose="02020600000000000000" charset="-122"/>
                <a:cs typeface="思源宋体 CN SemiBold" panose="02020600000000000000" charset="-122"/>
              </a:rPr>
              <a:t>手机行业的珍稀物种</a:t>
            </a:r>
            <a:endParaRPr sz="1800">
              <a:solidFill>
                <a:schemeClr val="bg1">
                  <a:lumMod val="50000"/>
                </a:schemeClr>
              </a:solidFill>
              <a:latin typeface="思源宋体 CN SemiBold" panose="02020600000000000000" charset="-122"/>
              <a:ea typeface="思源宋体 CN SemiBold" panose="02020600000000000000" charset="-122"/>
              <a:cs typeface="思源宋体 CN SemiBold" panose="02020600000000000000" charset="-122"/>
            </a:endParaRPr>
          </a:p>
          <a:p>
            <a:r>
              <a:rPr sz="2400">
                <a:solidFill>
                  <a:schemeClr val="bg1">
                    <a:lumMod val="50000"/>
                  </a:schemeClr>
                </a:solidFill>
                <a:latin typeface="思源宋体 CN SemiBold" panose="02020600000000000000" charset="-122"/>
                <a:ea typeface="思源宋体 CN SemiBold" panose="02020600000000000000" charset="-122"/>
                <a:cs typeface="思源宋体 CN SemiBold" panose="02020600000000000000" charset="-122"/>
              </a:rPr>
              <a:t>全系配备陀螺仪 </a:t>
            </a:r>
            <a:r>
              <a:rPr sz="1800">
                <a:solidFill>
                  <a:schemeClr val="bg1">
                    <a:lumMod val="50000"/>
                  </a:schemeClr>
                </a:solidFill>
                <a:latin typeface="思源宋体 CN SemiBold" panose="02020600000000000000" charset="-122"/>
                <a:ea typeface="思源宋体 CN SemiBold" panose="02020600000000000000" charset="-122"/>
                <a:cs typeface="思源宋体 CN SemiBold" panose="02020600000000000000" charset="-122"/>
              </a:rPr>
              <a:t>可能别人好几代都无了</a:t>
            </a:r>
            <a:endParaRPr sz="1800">
              <a:solidFill>
                <a:schemeClr val="bg1">
                  <a:lumMod val="50000"/>
                </a:schemeClr>
              </a:solidFill>
              <a:latin typeface="思源宋体 CN SemiBold" panose="02020600000000000000" charset="-122"/>
              <a:ea typeface="思源宋体 CN SemiBold" panose="02020600000000000000" charset="-122"/>
              <a:cs typeface="思源宋体 CN SemiBold" panose="02020600000000000000" charset="-122"/>
            </a:endParaRPr>
          </a:p>
          <a:p>
            <a:r>
              <a:rPr sz="2400">
                <a:solidFill>
                  <a:schemeClr val="bg1">
                    <a:lumMod val="50000"/>
                  </a:schemeClr>
                </a:solidFill>
                <a:latin typeface="思源宋体 CN SemiBold" panose="02020600000000000000" charset="-122"/>
                <a:ea typeface="思源宋体 CN SemiBold" panose="02020600000000000000" charset="-122"/>
                <a:cs typeface="思源宋体 CN SemiBold" panose="02020600000000000000" charset="-122"/>
              </a:rPr>
              <a:t>全系标配快充 </a:t>
            </a:r>
            <a:r>
              <a:rPr sz="1800">
                <a:solidFill>
                  <a:schemeClr val="bg1">
                    <a:lumMod val="50000"/>
                  </a:schemeClr>
                </a:solidFill>
                <a:latin typeface="思源宋体 CN SemiBold" panose="02020600000000000000" charset="-122"/>
                <a:ea typeface="思源宋体 CN SemiBold" panose="02020600000000000000" charset="-122"/>
                <a:cs typeface="思源宋体 CN SemiBold" panose="02020600000000000000" charset="-122"/>
              </a:rPr>
              <a:t>最低也得是</a:t>
            </a:r>
            <a:r>
              <a:rPr altLang="zh-CN" sz="1800" lang="en-US">
                <a:solidFill>
                  <a:schemeClr val="bg1">
                    <a:lumMod val="50000"/>
                  </a:schemeClr>
                </a:solidFill>
                <a:latin typeface="思源宋体 CN SemiBold" panose="02020600000000000000" charset="-122"/>
                <a:ea typeface="思源宋体 CN SemiBold" panose="02020600000000000000" charset="-122"/>
                <a:cs typeface="思源宋体 CN SemiBold" panose="02020600000000000000" charset="-122"/>
              </a:rPr>
              <a:t>1.8</a:t>
            </a:r>
            <a:r>
              <a:rPr sz="1800">
                <a:solidFill>
                  <a:schemeClr val="bg1">
                    <a:lumMod val="50000"/>
                  </a:schemeClr>
                </a:solidFill>
                <a:latin typeface="思源宋体 CN SemiBold" panose="02020600000000000000" charset="-122"/>
                <a:ea typeface="思源宋体 CN SemiBold" panose="02020600000000000000" charset="-122"/>
                <a:cs typeface="思源宋体 CN SemiBold" panose="02020600000000000000" charset="-122"/>
              </a:rPr>
              <a:t>卢</a:t>
            </a:r>
            <a:endParaRPr sz="1800">
              <a:solidFill>
                <a:schemeClr val="bg1">
                  <a:lumMod val="50000"/>
                </a:schemeClr>
              </a:solidFill>
              <a:latin typeface="思源宋体 CN SemiBold" panose="02020600000000000000" charset="-122"/>
              <a:ea typeface="思源宋体 CN SemiBold" panose="02020600000000000000" charset="-122"/>
              <a:cs typeface="思源宋体 CN SemiBold" panose="02020600000000000000" charset="-122"/>
            </a:endParaRPr>
          </a:p>
          <a:p>
            <a:r>
              <a:rPr sz="2400">
                <a:solidFill>
                  <a:schemeClr val="bg1">
                    <a:lumMod val="50000"/>
                  </a:schemeClr>
                </a:solidFill>
                <a:latin typeface="思源宋体 CN SemiBold" panose="02020600000000000000" charset="-122"/>
                <a:ea typeface="思源宋体 CN SemiBold" panose="02020600000000000000" charset="-122"/>
                <a:cs typeface="思源宋体 CN SemiBold" panose="02020600000000000000" charset="-122"/>
              </a:rPr>
              <a:t>全系</a:t>
            </a:r>
            <a:r>
              <a:rPr altLang="zh-CN" sz="2400" lang="en-US">
                <a:solidFill>
                  <a:schemeClr val="bg1">
                    <a:lumMod val="50000"/>
                  </a:schemeClr>
                </a:solidFill>
                <a:latin typeface="思源宋体 CN SemiBold" panose="02020600000000000000" charset="-122"/>
                <a:ea typeface="思源宋体 CN SemiBold" panose="02020600000000000000" charset="-122"/>
                <a:cs typeface="思源宋体 CN SemiBold" panose="02020600000000000000" charset="-122"/>
              </a:rPr>
              <a:t>4800</a:t>
            </a:r>
            <a:r>
              <a:rPr sz="2400">
                <a:solidFill>
                  <a:schemeClr val="bg1">
                    <a:lumMod val="50000"/>
                  </a:schemeClr>
                </a:solidFill>
                <a:latin typeface="思源宋体 CN SemiBold" panose="02020600000000000000" charset="-122"/>
                <a:ea typeface="思源宋体 CN SemiBold" panose="02020600000000000000" charset="-122"/>
                <a:cs typeface="思源宋体 CN SemiBold" panose="02020600000000000000" charset="-122"/>
              </a:rPr>
              <a:t>万像素相机 </a:t>
            </a:r>
            <a:r>
              <a:rPr sz="1800">
                <a:solidFill>
                  <a:schemeClr val="bg1">
                    <a:lumMod val="50000"/>
                  </a:schemeClr>
                </a:solidFill>
                <a:latin typeface="思源宋体 CN SemiBold" panose="02020600000000000000" charset="-122"/>
                <a:ea typeface="思源宋体 CN SemiBold" panose="02020600000000000000" charset="-122"/>
                <a:cs typeface="思源宋体 CN SemiBold" panose="02020600000000000000" charset="-122"/>
              </a:rPr>
              <a:t>划重点：全系</a:t>
            </a:r>
            <a:endParaRPr sz="1800">
              <a:solidFill>
                <a:schemeClr val="bg1">
                  <a:lumMod val="50000"/>
                </a:schemeClr>
              </a:solidFill>
              <a:latin typeface="思源宋体 CN SemiBold" panose="02020600000000000000" charset="-122"/>
              <a:ea typeface="思源宋体 CN SemiBold" panose="02020600000000000000" charset="-122"/>
              <a:cs typeface="思源宋体 CN SemiBold" panose="02020600000000000000" charset="-122"/>
            </a:endParaRPr>
          </a:p>
          <a:p>
            <a:r>
              <a:rPr sz="2400">
                <a:solidFill>
                  <a:schemeClr val="bg1">
                    <a:lumMod val="50000"/>
                  </a:schemeClr>
                </a:solidFill>
                <a:latin typeface="思源宋体 CN SemiBold" panose="02020600000000000000" charset="-122"/>
                <a:ea typeface="思源宋体 CN SemiBold" panose="02020600000000000000" charset="-122"/>
                <a:cs typeface="思源宋体 CN SemiBold" panose="02020600000000000000" charset="-122"/>
              </a:rPr>
              <a:t>凡此种种，不一列举……</a:t>
            </a:r>
            <a:endParaRPr sz="2400">
              <a:solidFill>
                <a:schemeClr val="bg1">
                  <a:lumMod val="50000"/>
                </a:schemeClr>
              </a:solidFill>
              <a:latin typeface="思源宋体 CN SemiBold" panose="02020600000000000000" charset="-122"/>
              <a:ea typeface="思源宋体 CN SemiBold" panose="02020600000000000000" charset="-122"/>
              <a:cs typeface="思源宋体 CN SemiBold" panose="02020600000000000000" charset="-122"/>
            </a:endParaRPr>
          </a:p>
          <a:p>
            <a:r>
              <a:rPr sz="2400">
                <a:solidFill>
                  <a:schemeClr val="bg1">
                    <a:lumMod val="50000"/>
                  </a:schemeClr>
                </a:solidFill>
                <a:latin typeface="思源宋体 CN SemiBold" panose="02020600000000000000" charset="-122"/>
                <a:ea typeface="思源宋体 CN SemiBold" panose="02020600000000000000" charset="-122"/>
                <a:cs typeface="思源宋体 CN SemiBold" panose="02020600000000000000" charset="-122"/>
              </a:rPr>
              <a:t>将良心配置坚持到底</a:t>
            </a:r>
            <a:endParaRPr sz="2400">
              <a:solidFill>
                <a:schemeClr val="bg1">
                  <a:lumMod val="50000"/>
                </a:schemeClr>
              </a:solidFill>
              <a:latin typeface="思源宋体 CN SemiBold" panose="02020600000000000000" charset="-122"/>
              <a:ea typeface="思源宋体 CN SemiBold" panose="02020600000000000000" charset="-122"/>
              <a:cs typeface="思源宋体 CN SemiBold" panose="02020600000000000000" charset="-122"/>
            </a:endParaRPr>
          </a:p>
        </p:txBody>
      </p:sp>
      <p:sp>
        <p:nvSpPr>
          <p:cNvPr id="1048592" name="标题 3"/>
          <p:cNvSpPr>
            <a:spLocks noGrp="1"/>
          </p:cNvSpPr>
          <p:nvPr>
            <p:ph type="title"/>
          </p:nvPr>
        </p:nvSpPr>
        <p:spPr>
          <a:xfrm>
            <a:off x="608330" y="318135"/>
            <a:ext cx="10968990" cy="1189355"/>
          </a:xfrm>
        </p:spPr>
        <p:txBody>
          <a:bodyPr/>
          <a:p>
            <a:r>
              <a:rPr altLang="en-US" sz="4800" lang="zh-CN"/>
              <a:t>将良心配置坚持到底</a:t>
            </a:r>
            <a:endParaRPr altLang="en-US" sz="4800" lang="zh-CN"/>
          </a:p>
        </p:txBody>
      </p:sp>
      <p:pic>
        <p:nvPicPr>
          <p:cNvPr id="2097164" name="图片占位符 4" descr="I:\我的手机\图片\PPT手机 概念机大赏\Rainbow C series\Rainbow C2\Rainbow C2e-C2r\Rainbow C2r\Rainbow C2r 正面 墨香黑 加听筒加升降.pngRainbow C2r 正面 墨香黑 加听筒加升降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>
          <a:xfrm>
            <a:off x="9431020" y="318135"/>
            <a:ext cx="3329940" cy="7352665"/>
          </a:xfrm>
          <a:prstGeom prst="rect"/>
          <a:ln>
            <a:noFill/>
          </a:ln>
          <a:effectLst>
            <a:outerShdw algn="bl" blurRad="457200" dir="18900000" dist="165100" rotWithShape="0">
              <a:prstClr val="black">
                <a:alpha val="40000"/>
              </a:prstClr>
            </a:outerShdw>
          </a:effectLst>
          <a:scene3d>
            <a:camera prst="perspectiveRight"/>
            <a:lightRig dir="t" rig="threePt"/>
          </a:scene3d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/>
      </p:grpSpPr>
      <p:pic>
        <p:nvPicPr>
          <p:cNvPr id="2097157" name="图片占位符 4" descr="I:\我的手机\图片\PPT手机 概念机大赏\Rainbow C series\Rainbow C2\Rainbow C2e-C2r\Rainbow C2e\Rainbow C2e 正面 暮光黑.pngRainbow C2e 正面 暮光黑"/>
          <p:cNvPicPr>
            <a:picLocks noChangeAspect="1"/>
          </p:cNvPicPr>
          <p:nvPr>
            <p:ph type="pic" idx="1"/>
          </p:nvPr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4084955" y="1325880"/>
            <a:ext cx="2386330" cy="4972050"/>
          </a:xfrm>
          <a:prstGeom prst="rect"/>
          <a:effectLst>
            <a:outerShdw algn="bl" blurRad="457200" dir="18900000" dist="165100" rotWithShape="0">
              <a:prstClr val="black">
                <a:alpha val="40000"/>
              </a:prstClr>
            </a:outerShdw>
          </a:effectLst>
        </p:spPr>
      </p:pic>
      <p:sp>
        <p:nvSpPr>
          <p:cNvPr id="1048589" name="文本占位符 2"/>
          <p:cNvSpPr>
            <a:spLocks noGrp="1"/>
          </p:cNvSpPr>
          <p:nvPr>
            <p:ph type="body" sz="half" idx="2"/>
          </p:nvPr>
        </p:nvSpPr>
        <p:spPr>
          <a:xfrm>
            <a:off x="608095" y="1507575"/>
            <a:ext cx="5227200" cy="4608000"/>
          </a:xfrm>
        </p:spPr>
        <p:txBody>
          <a:bodyPr/>
          <a:p>
            <a:r>
              <a:rPr altLang="zh-CN" sz="2400" lang="en-US">
                <a:solidFill>
                  <a:schemeClr val="bg1">
                    <a:lumMod val="50000"/>
                  </a:schemeClr>
                </a:solidFill>
                <a:latin typeface="思源宋体 CN SemiBold" panose="02020600000000000000" charset="-122"/>
                <a:ea typeface="思源宋体 CN SemiBold" panose="02020600000000000000" charset="-122"/>
                <a:cs typeface="思源宋体 CN SemiBold" panose="02020600000000000000" charset="-122"/>
              </a:rPr>
              <a:t>3+32G   </a:t>
            </a:r>
            <a:r>
              <a:rPr altLang="zh-CN" sz="4400" lang="en-US">
                <a:solidFill>
                  <a:schemeClr val="bg1">
                    <a:lumMod val="50000"/>
                  </a:schemeClr>
                </a:solidFill>
                <a:latin typeface="OPPOSans H" panose="00020600040101010101" charset="-122"/>
                <a:ea typeface="OPPOSans H" panose="00020600040101010101" charset="-122"/>
                <a:cs typeface="思源宋体 CN SemiBold" panose="02020600000000000000" charset="-122"/>
              </a:rPr>
              <a:t>¥499</a:t>
            </a:r>
            <a:endParaRPr altLang="zh-CN" sz="2400" lang="en-US">
              <a:solidFill>
                <a:schemeClr val="bg1">
                  <a:lumMod val="50000"/>
                </a:schemeClr>
              </a:solidFill>
              <a:latin typeface="思源宋体 CN SemiBold" panose="02020600000000000000" charset="-122"/>
              <a:ea typeface="思源宋体 CN SemiBold" panose="02020600000000000000" charset="-122"/>
              <a:cs typeface="思源宋体 CN SemiBold" panose="02020600000000000000" charset="-122"/>
            </a:endParaRPr>
          </a:p>
          <a:p>
            <a:r>
              <a:rPr altLang="zh-CN" sz="2400" lang="en-US">
                <a:solidFill>
                  <a:schemeClr val="bg1">
                    <a:lumMod val="50000"/>
                  </a:schemeClr>
                </a:solidFill>
                <a:latin typeface="思源宋体 CN SemiBold" panose="02020600000000000000" charset="-122"/>
                <a:ea typeface="思源宋体 CN SemiBold" panose="02020600000000000000" charset="-122"/>
                <a:cs typeface="思源宋体 CN SemiBold" panose="02020600000000000000" charset="-122"/>
              </a:rPr>
              <a:t>4+64G   </a:t>
            </a:r>
            <a:r>
              <a:rPr altLang="zh-CN" sz="4400" lang="en-US">
                <a:solidFill>
                  <a:schemeClr val="bg1">
                    <a:lumMod val="50000"/>
                  </a:schemeClr>
                </a:solidFill>
                <a:latin typeface="OPPOSans H" panose="00020600040101010101" charset="-122"/>
                <a:ea typeface="OPPOSans H" panose="00020600040101010101" charset="-122"/>
                <a:cs typeface="思源宋体 CN SemiBold" panose="02020600000000000000" charset="-122"/>
              </a:rPr>
              <a:t>¥599</a:t>
            </a:r>
            <a:endParaRPr altLang="zh-CN" sz="2400" lang="en-US">
              <a:solidFill>
                <a:schemeClr val="bg1">
                  <a:lumMod val="50000"/>
                </a:schemeClr>
              </a:solidFill>
              <a:latin typeface="思源宋体 CN SemiBold" panose="02020600000000000000" charset="-122"/>
              <a:ea typeface="思源宋体 CN SemiBold" panose="02020600000000000000" charset="-122"/>
              <a:cs typeface="思源宋体 CN SemiBold" panose="02020600000000000000" charset="-122"/>
            </a:endParaRPr>
          </a:p>
          <a:p>
            <a:r>
              <a:rPr altLang="zh-CN" sz="2400" lang="en-US">
                <a:solidFill>
                  <a:schemeClr val="bg1">
                    <a:lumMod val="50000"/>
                  </a:schemeClr>
                </a:solidFill>
                <a:latin typeface="思源宋体 CN SemiBold" panose="02020600000000000000" charset="-122"/>
                <a:ea typeface="思源宋体 CN SemiBold" panose="02020600000000000000" charset="-122"/>
                <a:cs typeface="思源宋体 CN SemiBold" panose="02020600000000000000" charset="-122"/>
              </a:rPr>
              <a:t>6+64G   </a:t>
            </a:r>
            <a:r>
              <a:rPr altLang="zh-CN" sz="4400" lang="en-US">
                <a:solidFill>
                  <a:schemeClr val="bg1">
                    <a:lumMod val="50000"/>
                  </a:schemeClr>
                </a:solidFill>
                <a:latin typeface="OPPOSans H" panose="00020600040101010101" charset="-122"/>
                <a:ea typeface="OPPOSans H" panose="00020600040101010101" charset="-122"/>
                <a:cs typeface="思源宋体 CN SemiBold" panose="02020600000000000000" charset="-122"/>
              </a:rPr>
              <a:t>¥699</a:t>
            </a:r>
            <a:endParaRPr altLang="zh-CN" sz="2400" lang="en-US">
              <a:solidFill>
                <a:schemeClr val="bg1">
                  <a:lumMod val="50000"/>
                </a:schemeClr>
              </a:solidFill>
              <a:latin typeface="思源宋体 CN SemiBold" panose="02020600000000000000" charset="-122"/>
              <a:ea typeface="思源宋体 CN SemiBold" panose="02020600000000000000" charset="-122"/>
              <a:cs typeface="思源宋体 CN SemiBold" panose="02020600000000000000" charset="-122"/>
            </a:endParaRPr>
          </a:p>
          <a:p>
            <a:r>
              <a:rPr altLang="zh-CN" sz="2400" lang="en-US">
                <a:solidFill>
                  <a:schemeClr val="bg1">
                    <a:lumMod val="50000"/>
                  </a:schemeClr>
                </a:solidFill>
                <a:latin typeface="思源宋体 CN SemiBold" panose="02020600000000000000" charset="-122"/>
                <a:ea typeface="思源宋体 CN SemiBold" panose="02020600000000000000" charset="-122"/>
                <a:cs typeface="思源宋体 CN SemiBold" panose="02020600000000000000" charset="-122"/>
              </a:rPr>
              <a:t>6+128G </a:t>
            </a:r>
            <a:r>
              <a:rPr altLang="zh-CN" sz="4400" lang="en-US">
                <a:solidFill>
                  <a:schemeClr val="bg1">
                    <a:lumMod val="50000"/>
                  </a:schemeClr>
                </a:solidFill>
                <a:latin typeface="OPPOSans H" panose="00020600040101010101" charset="-122"/>
                <a:ea typeface="OPPOSans H" panose="00020600040101010101" charset="-122"/>
                <a:cs typeface="思源宋体 CN SemiBold" panose="02020600000000000000" charset="-122"/>
              </a:rPr>
              <a:t>¥799</a:t>
            </a:r>
            <a:endParaRPr altLang="zh-CN" sz="4400" lang="en-US">
              <a:solidFill>
                <a:schemeClr val="bg1">
                  <a:lumMod val="50000"/>
                </a:schemeClr>
              </a:solidFill>
              <a:latin typeface="思源宋体 CN SemiBold" panose="02020600000000000000" charset="-122"/>
              <a:ea typeface="思源宋体 CN SemiBold" panose="02020600000000000000" charset="-122"/>
              <a:cs typeface="思源宋体 CN SemiBold" panose="02020600000000000000" charset="-122"/>
            </a:endParaRPr>
          </a:p>
        </p:txBody>
      </p:sp>
      <p:sp>
        <p:nvSpPr>
          <p:cNvPr id="1048590" name="标题 3"/>
          <p:cNvSpPr>
            <a:spLocks noGrp="1"/>
          </p:cNvSpPr>
          <p:nvPr>
            <p:ph type="title"/>
          </p:nvPr>
        </p:nvSpPr>
        <p:spPr>
          <a:xfrm>
            <a:off x="608330" y="318135"/>
            <a:ext cx="10968990" cy="1189355"/>
          </a:xfrm>
        </p:spPr>
        <p:txBody>
          <a:bodyPr/>
          <a:p>
            <a:r>
              <a:rPr altLang="en-US" sz="4800" lang="zh-CN"/>
              <a:t>坚持到底</a:t>
            </a:r>
            <a:r>
              <a:rPr altLang="zh-CN" sz="4800" lang="en-US"/>
              <a:t>-Rainbow C2e</a:t>
            </a:r>
            <a:endParaRPr altLang="zh-CN" sz="4800" lang="en-US"/>
          </a:p>
        </p:txBody>
      </p:sp>
      <p:pic>
        <p:nvPicPr>
          <p:cNvPr id="2097158" name="图片占位符 4" descr="I:\我的手机\图片\PPT手机 概念机大赏\Rainbow C series\Rainbow C2\Rainbow C2e-C2r\Rainbow C2e\Rainbow C2e 背面 冷光银.pngRainbow C2e 背面 冷光银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>
          <a:xfrm>
            <a:off x="5221923" y="2593975"/>
            <a:ext cx="2386330" cy="4972050"/>
          </a:xfrm>
          <a:prstGeom prst="rect"/>
          <a:ln>
            <a:noFill/>
          </a:ln>
          <a:effectLst>
            <a:outerShdw algn="bl" blurRad="457200" dir="18900000" dist="165100" rotWithShape="0">
              <a:prstClr val="black">
                <a:alpha val="40000"/>
              </a:prstClr>
            </a:outerShdw>
          </a:effectLst>
        </p:spPr>
      </p:pic>
      <p:pic>
        <p:nvPicPr>
          <p:cNvPr id="2097159" name="图片占位符 4" descr="I:\我的手机\图片\PPT手机 概念机大赏\Rainbow C series\Rainbow C2\Rainbow C2e-C2r\Rainbow C2e\Rainbow C2e 背面 幻光蓝.pngRainbow C2e 背面 幻光蓝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rcRect/>
          <a:stretch>
            <a:fillRect/>
          </a:stretch>
        </p:blipFill>
        <p:spPr>
          <a:xfrm>
            <a:off x="8320723" y="429895"/>
            <a:ext cx="2386330" cy="4972050"/>
          </a:xfrm>
          <a:prstGeom prst="rect"/>
          <a:ln>
            <a:noFill/>
          </a:ln>
          <a:effectLst>
            <a:outerShdw algn="bl" blurRad="457200" dir="18900000" dist="165100" rotWithShape="0">
              <a:prstClr val="black">
                <a:alpha val="40000"/>
              </a:prstClr>
            </a:outerShdw>
          </a:effectLst>
        </p:spPr>
      </p:pic>
      <p:pic>
        <p:nvPicPr>
          <p:cNvPr id="2097160" name="图片占位符 4" descr="I:\我的手机\图片\PPT手机 概念机大赏\Rainbow C series\Rainbow C2\Rainbow C2e-C2r\Rainbow C2e\Rainbow C2e 背面 林光翠.pngRainbow C2e 背面 林光翠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rcRect/>
          <a:stretch>
            <a:fillRect/>
          </a:stretch>
        </p:blipFill>
        <p:spPr>
          <a:xfrm>
            <a:off x="6732588" y="1793875"/>
            <a:ext cx="2386330" cy="4972050"/>
          </a:xfrm>
          <a:prstGeom prst="rect"/>
          <a:ln>
            <a:noFill/>
          </a:ln>
          <a:effectLst>
            <a:outerShdw algn="bl" blurRad="457200" dir="18900000" dist="165100" rotWithShape="0">
              <a:prstClr val="black">
                <a:alpha val="40000"/>
              </a:prstClr>
            </a:outerShdw>
          </a:effectLst>
        </p:spPr>
      </p:pic>
      <p:pic>
        <p:nvPicPr>
          <p:cNvPr id="2097161" name="图片占位符 4" descr="I:\我的手机\图片\PPT手机 概念机大赏\Rainbow C series\Rainbow C2\Rainbow C2e-C2r\Rainbow C2e\Rainbow C2e 背面 暮光黑.pngRainbow C2e 背面 暮光黑"/>
          <p:cNvPicPr>
            <a:picLocks noChangeAspect="1"/>
          </p:cNvPicPr>
          <p:nvPr/>
        </p:nvPicPr>
        <p:blipFill>
          <a:blip xmlns:r="http://schemas.openxmlformats.org/officeDocument/2006/relationships" r:embed="rId5"/>
          <a:srcRect/>
          <a:stretch>
            <a:fillRect/>
          </a:stretch>
        </p:blipFill>
        <p:spPr>
          <a:xfrm>
            <a:off x="8515668" y="2696845"/>
            <a:ext cx="2386330" cy="4972050"/>
          </a:xfrm>
          <a:prstGeom prst="rect"/>
          <a:ln>
            <a:noFill/>
          </a:ln>
          <a:effectLst>
            <a:outerShdw algn="bl" blurRad="457200" dir="18900000" dist="165100" rotWithShape="0">
              <a:prstClr val="black">
                <a:alpha val="40000"/>
              </a:prstClr>
            </a:outerShdw>
          </a:effectLst>
        </p:spPr>
      </p:pic>
      <p:pic>
        <p:nvPicPr>
          <p:cNvPr id="2097162" name="图片占位符 4" descr="I:\我的手机\图片\PPT手机 概念机大赏\Rainbow C series\Rainbow C2\Rainbow C2e-C2r\Rainbow C2e\Rainbow C2e 正面 冷光银.pngRainbow C2e 正面 冷光银"/>
          <p:cNvPicPr>
            <a:picLocks noChangeAspect="1"/>
          </p:cNvPicPr>
          <p:nvPr/>
        </p:nvPicPr>
        <p:blipFill>
          <a:blip xmlns:r="http://schemas.openxmlformats.org/officeDocument/2006/relationships" r:embed="rId6"/>
          <a:srcRect/>
          <a:stretch>
            <a:fillRect/>
          </a:stretch>
        </p:blipFill>
        <p:spPr>
          <a:xfrm>
            <a:off x="10229850" y="1143635"/>
            <a:ext cx="2386965" cy="4972050"/>
          </a:xfrm>
          <a:prstGeom prst="rect"/>
          <a:ln>
            <a:noFill/>
          </a:ln>
          <a:effectLst>
            <a:outerShdw algn="bl" blurRad="457200" dir="18900000" dist="165100" rotWithShape="0">
              <a:prstClr val="black">
                <a:alpha val="40000"/>
              </a:prstClr>
            </a:outerShdw>
          </a:effectLst>
        </p:spPr>
      </p:pic>
    </p:spTree>
    <p:custDataLst>
      <p:tags r:id="rId7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/>
      </p:grpSpPr>
      <p:sp>
        <p:nvSpPr>
          <p:cNvPr id="1048587" name="文本占位符 2"/>
          <p:cNvSpPr>
            <a:spLocks noGrp="1"/>
          </p:cNvSpPr>
          <p:nvPr>
            <p:ph type="body" sz="half" idx="2"/>
          </p:nvPr>
        </p:nvSpPr>
        <p:spPr>
          <a:xfrm>
            <a:off x="608095" y="1507575"/>
            <a:ext cx="5227200" cy="4608000"/>
          </a:xfrm>
        </p:spPr>
        <p:txBody>
          <a:bodyPr/>
          <a:p>
            <a:r>
              <a:rPr altLang="zh-CN" sz="2400" lang="en-US">
                <a:solidFill>
                  <a:schemeClr val="bg1">
                    <a:lumMod val="50000"/>
                  </a:schemeClr>
                </a:solidFill>
                <a:latin typeface="思源宋体 CN SemiBold" panose="02020600000000000000" charset="-122"/>
                <a:ea typeface="思源宋体 CN SemiBold" panose="02020600000000000000" charset="-122"/>
                <a:cs typeface="思源宋体 CN SemiBold" panose="02020600000000000000" charset="-122"/>
              </a:rPr>
              <a:t>4+64G   </a:t>
            </a:r>
            <a:r>
              <a:rPr altLang="zh-CN" sz="4400" lang="en-US">
                <a:solidFill>
                  <a:schemeClr val="bg1">
                    <a:lumMod val="50000"/>
                  </a:schemeClr>
                </a:solidFill>
                <a:latin typeface="OPPOSans H" panose="00020600040101010101" charset="-122"/>
                <a:ea typeface="OPPOSans H" panose="00020600040101010101" charset="-122"/>
                <a:cs typeface="思源宋体 CN SemiBold" panose="02020600000000000000" charset="-122"/>
              </a:rPr>
              <a:t>¥799</a:t>
            </a:r>
            <a:endParaRPr altLang="zh-CN" sz="2400" lang="en-US">
              <a:solidFill>
                <a:schemeClr val="bg1">
                  <a:lumMod val="50000"/>
                </a:schemeClr>
              </a:solidFill>
              <a:latin typeface="思源宋体 CN SemiBold" panose="02020600000000000000" charset="-122"/>
              <a:ea typeface="思源宋体 CN SemiBold" panose="02020600000000000000" charset="-122"/>
              <a:cs typeface="思源宋体 CN SemiBold" panose="02020600000000000000" charset="-122"/>
            </a:endParaRPr>
          </a:p>
          <a:p>
            <a:r>
              <a:rPr altLang="zh-CN" sz="2400" lang="en-US">
                <a:solidFill>
                  <a:schemeClr val="bg1">
                    <a:lumMod val="50000"/>
                  </a:schemeClr>
                </a:solidFill>
                <a:latin typeface="思源宋体 CN SemiBold" panose="02020600000000000000" charset="-122"/>
                <a:ea typeface="思源宋体 CN SemiBold" panose="02020600000000000000" charset="-122"/>
                <a:cs typeface="思源宋体 CN SemiBold" panose="02020600000000000000" charset="-122"/>
              </a:rPr>
              <a:t>6+64G   </a:t>
            </a:r>
            <a:r>
              <a:rPr altLang="zh-CN" sz="4400" lang="en-US">
                <a:solidFill>
                  <a:schemeClr val="bg1">
                    <a:lumMod val="50000"/>
                  </a:schemeClr>
                </a:solidFill>
                <a:latin typeface="OPPOSans H" panose="00020600040101010101" charset="-122"/>
                <a:ea typeface="OPPOSans H" panose="00020600040101010101" charset="-122"/>
                <a:cs typeface="思源宋体 CN SemiBold" panose="02020600000000000000" charset="-122"/>
              </a:rPr>
              <a:t>¥899</a:t>
            </a:r>
            <a:endParaRPr altLang="zh-CN" sz="2400" lang="en-US">
              <a:solidFill>
                <a:schemeClr val="bg1">
                  <a:lumMod val="50000"/>
                </a:schemeClr>
              </a:solidFill>
              <a:latin typeface="思源宋体 CN SemiBold" panose="02020600000000000000" charset="-122"/>
              <a:ea typeface="思源宋体 CN SemiBold" panose="02020600000000000000" charset="-122"/>
              <a:cs typeface="思源宋体 CN SemiBold" panose="02020600000000000000" charset="-122"/>
            </a:endParaRPr>
          </a:p>
          <a:p>
            <a:r>
              <a:rPr altLang="zh-CN" sz="2400" lang="en-US">
                <a:solidFill>
                  <a:schemeClr val="bg1">
                    <a:lumMod val="50000"/>
                  </a:schemeClr>
                </a:solidFill>
                <a:latin typeface="思源宋体 CN SemiBold" panose="02020600000000000000" charset="-122"/>
                <a:ea typeface="思源宋体 CN SemiBold" panose="02020600000000000000" charset="-122"/>
                <a:cs typeface="思源宋体 CN SemiBold" panose="02020600000000000000" charset="-122"/>
              </a:rPr>
              <a:t>6+128G </a:t>
            </a:r>
            <a:r>
              <a:rPr altLang="zh-CN" sz="4400" lang="en-US">
                <a:solidFill>
                  <a:schemeClr val="bg1">
                    <a:lumMod val="50000"/>
                  </a:schemeClr>
                </a:solidFill>
                <a:latin typeface="OPPOSans H" panose="00020600040101010101" charset="-122"/>
                <a:ea typeface="OPPOSans H" panose="00020600040101010101" charset="-122"/>
                <a:cs typeface="思源宋体 CN SemiBold" panose="02020600000000000000" charset="-122"/>
              </a:rPr>
              <a:t>¥999</a:t>
            </a:r>
            <a:endParaRPr altLang="zh-CN" sz="2400" lang="en-US">
              <a:solidFill>
                <a:schemeClr val="bg1">
                  <a:lumMod val="50000"/>
                </a:schemeClr>
              </a:solidFill>
              <a:latin typeface="思源宋体 CN SemiBold" panose="02020600000000000000" charset="-122"/>
              <a:ea typeface="思源宋体 CN SemiBold" panose="02020600000000000000" charset="-122"/>
              <a:cs typeface="思源宋体 CN SemiBold" panose="02020600000000000000" charset="-122"/>
            </a:endParaRPr>
          </a:p>
          <a:p>
            <a:r>
              <a:rPr altLang="zh-CN" sz="2400" lang="en-US">
                <a:solidFill>
                  <a:schemeClr val="bg1">
                    <a:lumMod val="50000"/>
                  </a:schemeClr>
                </a:solidFill>
                <a:latin typeface="思源宋体 CN SemiBold" panose="02020600000000000000" charset="-122"/>
                <a:ea typeface="思源宋体 CN SemiBold" panose="02020600000000000000" charset="-122"/>
                <a:cs typeface="思源宋体 CN SemiBold" panose="02020600000000000000" charset="-122"/>
              </a:rPr>
              <a:t>8+128G </a:t>
            </a:r>
            <a:r>
              <a:rPr altLang="zh-CN" sz="4400" lang="en-US">
                <a:solidFill>
                  <a:schemeClr val="bg1">
                    <a:lumMod val="50000"/>
                  </a:schemeClr>
                </a:solidFill>
                <a:latin typeface="OPPOSans H" panose="00020600040101010101" charset="-122"/>
                <a:ea typeface="OPPOSans H" panose="00020600040101010101" charset="-122"/>
                <a:cs typeface="思源宋体 CN SemiBold" panose="02020600000000000000" charset="-122"/>
              </a:rPr>
              <a:t>¥1199</a:t>
            </a:r>
            <a:endParaRPr altLang="zh-CN" sz="4400" lang="en-US">
              <a:solidFill>
                <a:schemeClr val="bg1">
                  <a:lumMod val="50000"/>
                </a:schemeClr>
              </a:solidFill>
              <a:latin typeface="思源宋体 CN SemiBold" panose="02020600000000000000" charset="-122"/>
              <a:ea typeface="思源宋体 CN SemiBold" panose="02020600000000000000" charset="-122"/>
              <a:cs typeface="思源宋体 CN SemiBold" panose="02020600000000000000" charset="-122"/>
            </a:endParaRPr>
          </a:p>
        </p:txBody>
      </p:sp>
      <p:sp>
        <p:nvSpPr>
          <p:cNvPr id="1048588" name="标题 3"/>
          <p:cNvSpPr>
            <a:spLocks noGrp="1"/>
          </p:cNvSpPr>
          <p:nvPr>
            <p:ph type="title"/>
          </p:nvPr>
        </p:nvSpPr>
        <p:spPr>
          <a:xfrm>
            <a:off x="608330" y="318135"/>
            <a:ext cx="10968990" cy="1189355"/>
          </a:xfrm>
        </p:spPr>
        <p:txBody>
          <a:bodyPr/>
          <a:p>
            <a:r>
              <a:rPr altLang="en-US" sz="4800" lang="zh-CN"/>
              <a:t>坚持到底</a:t>
            </a:r>
            <a:r>
              <a:rPr altLang="zh-CN" sz="4800" lang="en-US"/>
              <a:t>-Rainbow C2r</a:t>
            </a:r>
            <a:endParaRPr altLang="zh-CN" sz="4800" lang="en-US"/>
          </a:p>
        </p:txBody>
      </p:sp>
      <p:pic>
        <p:nvPicPr>
          <p:cNvPr id="2097152" name="图片占位符 4" descr="I:\我的手机\图片\PPT手机 概念机大赏\Rainbow C series\Rainbow C2\Rainbow C2e-C2r\Rainbow C2r\Rainbow C2r 背面 墨香黑.pngRainbow C2r 背面 墨香黑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4260851" y="1885950"/>
            <a:ext cx="2374265" cy="4972050"/>
          </a:xfrm>
          <a:prstGeom prst="rect"/>
          <a:ln>
            <a:noFill/>
          </a:ln>
          <a:effectLst>
            <a:outerShdw algn="bl" blurRad="457200" dir="18900000" dist="165100" rotWithShape="0">
              <a:prstClr val="black">
                <a:alpha val="40000"/>
              </a:prstClr>
            </a:outerShdw>
          </a:effectLst>
        </p:spPr>
      </p:pic>
      <p:pic>
        <p:nvPicPr>
          <p:cNvPr id="2097153" name="图片占位符 4" descr="I:\我的手机\图片\PPT手机 概念机大赏\Rainbow C series\Rainbow C2\Rainbow C2e-C2r\Rainbow C2r\Rainbow C2r 背面 极光蓝.pngRainbow C2r 背面 极光蓝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>
          <a:xfrm>
            <a:off x="6092508" y="3208655"/>
            <a:ext cx="2373630" cy="4972050"/>
          </a:xfrm>
          <a:prstGeom prst="rect"/>
          <a:ln>
            <a:noFill/>
          </a:ln>
          <a:effectLst>
            <a:outerShdw algn="bl" blurRad="457200" dir="18900000" dist="165100" rotWithShape="0">
              <a:prstClr val="black">
                <a:alpha val="40000"/>
              </a:prstClr>
            </a:outerShdw>
          </a:effectLst>
        </p:spPr>
      </p:pic>
      <p:pic>
        <p:nvPicPr>
          <p:cNvPr id="2097154" name="图片占位符 4" descr="I:\我的手机\图片\PPT手机 概念机大赏\Rainbow C series\Rainbow C2\Rainbow C2e-C2r\Rainbow C2r\Rainbow C2r 正面 凝露灰.pngRainbow C2r 正面 凝露灰"/>
          <p:cNvPicPr>
            <a:picLocks noChangeAspect="1"/>
          </p:cNvPicPr>
          <p:nvPr>
            <p:ph type="pic" idx="1"/>
          </p:nvPr>
        </p:nvPicPr>
        <p:blipFill>
          <a:blip xmlns:r="http://schemas.openxmlformats.org/officeDocument/2006/relationships" r:embed="rId3"/>
          <a:srcRect/>
          <a:stretch>
            <a:fillRect/>
          </a:stretch>
        </p:blipFill>
        <p:spPr>
          <a:xfrm>
            <a:off x="8745220" y="2809240"/>
            <a:ext cx="2373630" cy="4972050"/>
          </a:xfrm>
          <a:prstGeom prst="rect"/>
          <a:effectLst>
            <a:outerShdw algn="bl" blurRad="457200" dir="18900000" dist="165100" rotWithShape="0">
              <a:prstClr val="black">
                <a:alpha val="40000"/>
              </a:prstClr>
            </a:outerShdw>
          </a:effectLst>
        </p:spPr>
      </p:pic>
      <p:pic>
        <p:nvPicPr>
          <p:cNvPr id="2097155" name="图片占位符 4" descr="I:\我的手机\图片\PPT手机 概念机大赏\Rainbow C series\Rainbow C2\Rainbow C2e-C2r\Rainbow C2r\Rainbow C2r 背面 凝露灰.pngRainbow C2r 背面 凝露灰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rcRect/>
          <a:stretch>
            <a:fillRect/>
          </a:stretch>
        </p:blipFill>
        <p:spPr>
          <a:xfrm>
            <a:off x="7828598" y="722630"/>
            <a:ext cx="2373630" cy="4972050"/>
          </a:xfrm>
          <a:prstGeom prst="rect"/>
          <a:ln>
            <a:noFill/>
          </a:ln>
          <a:effectLst>
            <a:outerShdw algn="bl" blurRad="457200" dir="18900000" dist="165100" rotWithShape="0">
              <a:prstClr val="black">
                <a:alpha val="40000"/>
              </a:prstClr>
            </a:outerShdw>
          </a:effectLst>
        </p:spPr>
      </p:pic>
      <p:pic>
        <p:nvPicPr>
          <p:cNvPr id="2097156" name="图片占位符 4" descr="I:\我的手机\图片\PPT手机 概念机大赏\Rainbow C series\Rainbow C2\Rainbow C2e-C2r\Rainbow C2r\Rainbow C2r 正面 墨香黑 加听筒加升降.pngRainbow C2r 正面 墨香黑 加听筒加升降"/>
          <p:cNvPicPr>
            <a:picLocks noChangeAspect="1"/>
          </p:cNvPicPr>
          <p:nvPr/>
        </p:nvPicPr>
        <p:blipFill>
          <a:blip xmlns:r="http://schemas.openxmlformats.org/officeDocument/2006/relationships" r:embed="rId5"/>
          <a:srcRect/>
          <a:stretch>
            <a:fillRect/>
          </a:stretch>
        </p:blipFill>
        <p:spPr>
          <a:xfrm>
            <a:off x="10378758" y="1507490"/>
            <a:ext cx="2251710" cy="4972050"/>
          </a:xfrm>
          <a:prstGeom prst="rect"/>
          <a:ln>
            <a:noFill/>
          </a:ln>
          <a:effectLst>
            <a:outerShdw algn="bl" blurRad="457200" dir="18900000" dist="165100" rotWithShape="0">
              <a:prstClr val="black">
                <a:alpha val="40000"/>
              </a:prstClr>
            </a:outerShdw>
          </a:effectLst>
        </p:spPr>
      </p:pic>
    </p:spTree>
    <p:custDataLst>
      <p:tags r:id="rId6"/>
    </p:custData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8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8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8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8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>
                      <p:stCondLst>
                        <p:cond delay="indefinite"/>
                      </p:stCondLst>
                      <p:childTnLst>
                        <p:par>
                          <p:cTn fill="hold" id="2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1048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1048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7" grpId="0" build="p"/>
      <p:bldP spid="1048587" grpId="1" build="p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DECORATE_SHAPE_ID" val="234"/>
</p:tagLst>
</file>

<file path=ppt/tags/tag67.xml><?xml version="1.0" encoding="utf-8"?>
<p:tagLst xmlns:p="http://schemas.openxmlformats.org/presentationml/2006/main">
  <p:tag name="RESOURCEID" val="636440342935487115"/>
  <p:tag name="SCENEID" val="Unkown"/>
  <p:tag name="SCENELINKIDS" val="2|3"/>
  <p:tag name="ANIMSTRING" val="06845e1e48f104eaaa8e41c400262d67"/>
  <p:tag name="SCENESHAPETYPE" val="SceneShape"/>
  <p:tag name="SCENESHAPESUBTYPE" val="SceneSimpleShape"/>
  <p:tag name="SCENECOLOR-TEXT" val="Color_Theme"/>
  <p:tag name="SCENECOLOR-TEXT-VALUE" val="2"/>
  <p:tag name="KSO_WM_UNIT_HIGHLIGHT" val="0"/>
  <p:tag name="KSO_WM_UNIT_COMPATIBLE" val="0"/>
  <p:tag name="KSO_WM_UNIT_DIAGRAM_ISNUMVISUAL" val="0"/>
  <p:tag name="KSO_WM_UNIT_DIAGRAM_ISREFERUNIT" val="0"/>
  <p:tag name="KSO_WM_UNIT_SUBTYPE" val="f"/>
  <p:tag name="KSO_WM_UNIT_ID" val="mixed20200373_1*i*2"/>
  <p:tag name="KSO_WM_TEMPLATE_CATEGORY" val="mixed"/>
  <p:tag name="KSO_WM_TEMPLATE_INDEX" val="20200373"/>
  <p:tag name="KSO_WM_UNIT_LAYERLEVEL" val="1"/>
  <p:tag name="KSO_WM_TAG_VERSION" val="1.0"/>
  <p:tag name="KSO_WM_BEAUTIFY_FLAG" val="#wm#"/>
  <p:tag name="KSO_WM_UNIT_TYPE" val="i"/>
  <p:tag name="KSO_WM_UNIT_INDEX" val="2"/>
  <p:tag name="PA" val="v5.2.3"/>
  <p:tag name="KSO_WM_DECORATE_TAGETSHAPES_IDS" val="1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DECORATE_SHAPE_ID" val="15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RESOURCEID" val="636440342935487115"/>
  <p:tag name="SCENEID" val="Unkown"/>
  <p:tag name="SCENELINKIDS" val="2|3"/>
  <p:tag name="ANIMSTRING" val="06845e1e48f104eaaa8e41c400262d67"/>
  <p:tag name="SCENESHAPETYPE" val="SceneShape"/>
  <p:tag name="SCENESHAPESUBTYPE" val="SceneSimpleShape"/>
  <p:tag name="SCENECOLOR-TEXT" val="Color_Theme"/>
  <p:tag name="SCENECOLOR-TEXT-VALUE" val="2"/>
  <p:tag name="KSO_WM_UNIT_HIGHLIGHT" val="0"/>
  <p:tag name="KSO_WM_UNIT_COMPATIBLE" val="0"/>
  <p:tag name="KSO_WM_UNIT_DIAGRAM_ISNUMVISUAL" val="0"/>
  <p:tag name="KSO_WM_UNIT_DIAGRAM_ISREFERUNIT" val="0"/>
  <p:tag name="KSO_WM_UNIT_SUBTYPE" val="f"/>
  <p:tag name="KSO_WM_UNIT_ID" val="mixed20200373_1*i*2"/>
  <p:tag name="KSO_WM_TEMPLATE_CATEGORY" val="mixed"/>
  <p:tag name="KSO_WM_TEMPLATE_INDEX" val="20200373"/>
  <p:tag name="KSO_WM_UNIT_LAYERLEVEL" val="1"/>
  <p:tag name="KSO_WM_TAG_VERSION" val="1.0"/>
  <p:tag name="KSO_WM_BEAUTIFY_FLAG" val="#wm#"/>
  <p:tag name="KSO_WM_UNIT_TYPE" val="i"/>
  <p:tag name="KSO_WM_UNIT_INDEX" val="2"/>
  <p:tag name="PA" val="v5.2.3"/>
  <p:tag name="KSO_WM_DECORATE_TAGETSHAPES_IDS" val="14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UNIT_TABLE_BEAUTIFY" val="smartTable{7c59f15e-f732-48dc-a467-46eeade390df}"/>
</p:tagLst>
</file>

<file path=ppt/tags/tag74.xml><?xml version="1.0" encoding="utf-8"?>
<p:tagLst xmlns:p="http://schemas.openxmlformats.org/presentationml/2006/main">
  <p:tag name="KSO_WM_UNIT_TABLE_BEAUTIFY" val="smartTable{7c59f15e-f732-48dc-a467-46eeade390df}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演示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空白演示</dc:title>
  <dc:creator>Administrator</dc:creator>
  <cp:lastModifiedBy>Administrator</cp:lastModifiedBy>
  <dcterms:created xsi:type="dcterms:W3CDTF">2019-06-18T10:08:00Z</dcterms:created>
  <dcterms:modified xsi:type="dcterms:W3CDTF">2021-04-25T02:20:56Z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2052-11.1.0.10214</vt:lpwstr>
  </property>
</Properties>
</file>