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0"/>
    <a:srgbClr val="1E8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B23B-2641-09E4-957E-6B4D86108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77C07-FED3-4542-9522-3D9AA4329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AFA4-1D55-4EA1-7D25-54D33D8D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CEEA-B1A9-C081-E94E-0487EFAD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D555-317D-1505-C71D-24833018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4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3520-9A97-BD09-232D-EA67727D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941D7-F8C3-5644-D87E-05A5120D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63E5-56E6-3369-E052-EB2117B5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21E3-3CC4-DC62-9420-9A8B1E32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29A5-6DDF-BFE7-024B-926A9E2D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1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514D1-6843-08AF-35C1-B210721A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23EFA-A908-93B2-7D38-AB6A60D5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B379-7952-C11B-294F-3959D26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FD7A-EABC-CC4E-52FB-99B61BF7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FCD4-B4CF-CD7E-E0E7-3D6D6D09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813C-F8E8-D25B-33E5-5E152382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1864-22D9-2453-C611-D639658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F50D-C032-E739-FF63-26AFED5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ECE4-B200-866A-F7A6-08B7014D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DCCE-AED6-B282-44B4-5B90FDE2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E372-4F08-D9A1-250E-6FA28D90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0FEEF-75A6-C625-710E-795AD995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4A3C-41C0-5A78-84A7-E6924F47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6BC5-D36E-AF37-8644-6B4342B9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A66E-A350-04C4-DBD5-9030ED1F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2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9757-9E3C-67A6-9EE3-B04594CB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7862-6033-05CF-6BAD-0F5646C57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CE37-86C1-E797-773A-B4E5C428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1894-8483-199F-E7DC-7AF006D1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6C5A9-5D3C-7B49-0302-63ACE8EB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0AD0-556A-3763-9AF7-B3CCE839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1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D7C5-55C9-A9F2-DB7B-81F8A325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E6F1D-27EE-BFDD-9095-4D7DF7D9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42DAF-7E87-23B8-13ED-9E200788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9E72A-FF3A-A602-03E4-7E22011D7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743E0-7BCE-9A85-D769-12A7C8F57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EA3E7-D137-D46A-A417-3A130802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D07DD-427F-2DFB-8AB0-55944E8B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EE8B-12A9-7C2D-7139-AC86F7BC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1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762-453D-8440-2DD0-99916CC9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E6ED4-5097-04D4-CEAA-3D86D048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9D57F-F2DD-AB82-C13D-0CEAF435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7348-A718-DA6D-7FDF-40299827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CE99B-C4B6-1EE0-9165-0A872570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BF6C4-B947-3A0E-1064-611335C5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E5A32-4048-193F-C6BC-869D4A1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2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0672-7882-3EB2-9B14-2AC07DCC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22CC-EA3A-060A-7606-4CE2BE9F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3F406-E28C-E903-1011-2A6D959C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5C4C7-0028-111B-6960-B87342B3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7BB7-11A9-7779-1963-F17EF17F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FEAFC-A39C-B56B-B737-6EF9C2D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0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8791-9A83-0E3B-55A7-87C3278F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78A2-578E-32F4-3024-5B858286A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E7669-6507-AF9A-F939-1333383BA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2B92C-8F24-049D-F83F-590262A1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1ED3B-343F-B890-F2EE-5B8F0D84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6D26-E565-040D-C9FA-8FF03275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D5794-3AD8-B2A3-15D7-AC166EF3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F51F-F2F7-A72E-7274-851AAC54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16EA-D05D-5135-1449-65E1F9276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0181-62AA-498C-8254-1AF56E5DF15A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26A5-3273-568D-EA88-A1078B880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F0B0-D733-27BB-C5C4-7E577AB5D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6877-48DD-4B82-9C29-E0BEE2457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7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0813D-4550-C76A-0EAE-437C9DD319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8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000AC96-6991-BF73-4B49-58B2749E2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7266" y="1331124"/>
            <a:ext cx="4937465" cy="2193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1C7D31-1567-9A37-A37A-303EA522D016}"/>
              </a:ext>
            </a:extLst>
          </p:cNvPr>
          <p:cNvSpPr txBox="1"/>
          <p:nvPr/>
        </p:nvSpPr>
        <p:spPr>
          <a:xfrm>
            <a:off x="1373079" y="4254620"/>
            <a:ext cx="9445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EMPLOYEE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2246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E6559-FC8A-9783-896B-116524CA87CF}"/>
              </a:ext>
            </a:extLst>
          </p:cNvPr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1E8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9DF3D-C339-684B-2F01-81F04ED8E8DD}"/>
              </a:ext>
            </a:extLst>
          </p:cNvPr>
          <p:cNvSpPr txBox="1"/>
          <p:nvPr/>
        </p:nvSpPr>
        <p:spPr>
          <a:xfrm>
            <a:off x="0" y="2064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BC4CC-FD2A-402D-F7F7-058692CBFB12}"/>
              </a:ext>
            </a:extLst>
          </p:cNvPr>
          <p:cNvSpPr txBox="1"/>
          <p:nvPr/>
        </p:nvSpPr>
        <p:spPr>
          <a:xfrm>
            <a:off x="861134" y="1908699"/>
            <a:ext cx="10537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7F50"/>
              </a:buClr>
              <a:buFont typeface="Wingdings" panose="05000000000000000000" pitchFamily="2" charset="2"/>
              <a:buChar char="§"/>
            </a:pPr>
            <a:r>
              <a:rPr lang="en-IN" sz="3600" b="1" dirty="0"/>
              <a:t>Role-based</a:t>
            </a:r>
            <a:r>
              <a:rPr lang="en-IN" sz="3600" dirty="0"/>
              <a:t> application. </a:t>
            </a:r>
          </a:p>
          <a:p>
            <a:pPr marL="285750" indent="-285750">
              <a:buClr>
                <a:srgbClr val="FF7F50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2 roles: </a:t>
            </a:r>
            <a:r>
              <a:rPr lang="en-IN" sz="3600" b="1" dirty="0"/>
              <a:t>Admin</a:t>
            </a:r>
            <a:r>
              <a:rPr lang="en-IN" sz="3600" dirty="0"/>
              <a:t> and </a:t>
            </a:r>
            <a:r>
              <a:rPr lang="en-IN" sz="3600" b="1" dirty="0"/>
              <a:t>Employee</a:t>
            </a:r>
            <a:r>
              <a:rPr lang="en-IN" sz="3600" dirty="0"/>
              <a:t>. </a:t>
            </a:r>
          </a:p>
          <a:p>
            <a:pPr marL="285750" indent="-285750">
              <a:buClr>
                <a:srgbClr val="FF7F50"/>
              </a:buClr>
              <a:buFont typeface="Wingdings" panose="05000000000000000000" pitchFamily="2" charset="2"/>
              <a:buChar char="§"/>
            </a:pPr>
            <a:r>
              <a:rPr lang="en-IN" sz="3600" b="1" dirty="0"/>
              <a:t>Purpose</a:t>
            </a:r>
            <a:r>
              <a:rPr lang="en-IN" sz="3600" dirty="0"/>
              <a:t> of this application is to provide the </a:t>
            </a:r>
            <a:r>
              <a:rPr lang="en-IN" sz="3600" b="1" dirty="0"/>
              <a:t>ability</a:t>
            </a:r>
            <a:r>
              <a:rPr lang="en-IN" sz="3600" dirty="0"/>
              <a:t> to </a:t>
            </a:r>
            <a:r>
              <a:rPr lang="en-IN" sz="3600" b="1" dirty="0"/>
              <a:t>Search</a:t>
            </a:r>
            <a:r>
              <a:rPr lang="en-IN" sz="3600" dirty="0"/>
              <a:t>, </a:t>
            </a:r>
            <a:r>
              <a:rPr lang="en-IN" sz="3600" b="1" dirty="0"/>
              <a:t>Add</a:t>
            </a:r>
            <a:r>
              <a:rPr lang="en-IN" sz="3600" dirty="0"/>
              <a:t>, </a:t>
            </a:r>
            <a:r>
              <a:rPr lang="en-IN" sz="3600" b="1" dirty="0"/>
              <a:t>Edit</a:t>
            </a:r>
            <a:r>
              <a:rPr lang="en-IN" sz="3600" dirty="0"/>
              <a:t> and </a:t>
            </a:r>
            <a:r>
              <a:rPr lang="en-IN" sz="3600" b="1" dirty="0"/>
              <a:t>Delete</a:t>
            </a:r>
            <a:r>
              <a:rPr lang="en-IN" sz="3600" dirty="0"/>
              <a:t> the employee details as an admin. </a:t>
            </a:r>
          </a:p>
          <a:p>
            <a:pPr marL="285750" indent="-285750">
              <a:buClr>
                <a:srgbClr val="FF7F50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The Employee can only have the </a:t>
            </a:r>
            <a:r>
              <a:rPr lang="en-IN" sz="3600" b="1" dirty="0"/>
              <a:t>read-only access </a:t>
            </a:r>
            <a:r>
              <a:rPr lang="en-IN" sz="3600" dirty="0"/>
              <a:t>to view the employee details </a:t>
            </a:r>
          </a:p>
        </p:txBody>
      </p:sp>
    </p:spTree>
    <p:extLst>
      <p:ext uri="{BB962C8B-B14F-4D97-AF65-F5344CB8AC3E}">
        <p14:creationId xmlns:p14="http://schemas.microsoft.com/office/powerpoint/2010/main" val="129789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8E4804-2404-1846-BFB7-6BC3AA7FD745}"/>
              </a:ext>
            </a:extLst>
          </p:cNvPr>
          <p:cNvGrpSpPr/>
          <p:nvPr/>
        </p:nvGrpSpPr>
        <p:grpSpPr>
          <a:xfrm>
            <a:off x="313211" y="1713391"/>
            <a:ext cx="11565577" cy="4669654"/>
            <a:chOff x="0" y="1525925"/>
            <a:chExt cx="9426884" cy="38061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9DBA3A-E9D9-85BE-D969-1AE526EAC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791"/>
            <a:stretch/>
          </p:blipFill>
          <p:spPr>
            <a:xfrm>
              <a:off x="0" y="1525925"/>
              <a:ext cx="8194089" cy="380614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135F01-9897-1B7A-6A8B-5C0B01AB7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81"/>
            <a:stretch/>
          </p:blipFill>
          <p:spPr>
            <a:xfrm>
              <a:off x="2950623" y="1525925"/>
              <a:ext cx="6476261" cy="380614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33742B6-DF3A-AD3D-193A-E16AF10ACB3C}"/>
              </a:ext>
            </a:extLst>
          </p:cNvPr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1E8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9397B-F6AC-EE61-71FF-49BDDF2F5460}"/>
              </a:ext>
            </a:extLst>
          </p:cNvPr>
          <p:cNvSpPr txBox="1"/>
          <p:nvPr/>
        </p:nvSpPr>
        <p:spPr>
          <a:xfrm>
            <a:off x="0" y="2064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Rest APIs</a:t>
            </a:r>
          </a:p>
        </p:txBody>
      </p:sp>
    </p:spTree>
    <p:extLst>
      <p:ext uri="{BB962C8B-B14F-4D97-AF65-F5344CB8AC3E}">
        <p14:creationId xmlns:p14="http://schemas.microsoft.com/office/powerpoint/2010/main" val="191099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3742B6-DF3A-AD3D-193A-E16AF10ACB3C}"/>
              </a:ext>
            </a:extLst>
          </p:cNvPr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1E8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9397B-F6AC-EE61-71FF-49BDDF2F5460}"/>
              </a:ext>
            </a:extLst>
          </p:cNvPr>
          <p:cNvSpPr txBox="1"/>
          <p:nvPr/>
        </p:nvSpPr>
        <p:spPr>
          <a:xfrm>
            <a:off x="0" y="2064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Database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41ED0-C10A-5920-2639-2CF6291D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57" y="1538050"/>
            <a:ext cx="7256885" cy="50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0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Sahu</dc:creator>
  <cp:lastModifiedBy>Ashish Sahu</cp:lastModifiedBy>
  <cp:revision>3</cp:revision>
  <dcterms:created xsi:type="dcterms:W3CDTF">2023-02-02T21:47:40Z</dcterms:created>
  <dcterms:modified xsi:type="dcterms:W3CDTF">2023-02-03T21:31:58Z</dcterms:modified>
</cp:coreProperties>
</file>