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24" y="1227411"/>
            <a:ext cx="4317152" cy="54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SQLite3</a:t>
            </a:r>
          </a:p>
          <a:p>
            <a:r>
              <a:rPr lang="en-GB" smtClean="0"/>
              <a:t>Python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</a:t>
            </a:r>
            <a:r>
              <a:rPr lang="en-US" smtClean="0"/>
              <a:t>de Arduino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smtClean="0"/>
              <a:t>Database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710</TotalTime>
  <Words>203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Database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33</cp:revision>
  <dcterms:created xsi:type="dcterms:W3CDTF">2014-10-29T11:00:46Z</dcterms:created>
  <dcterms:modified xsi:type="dcterms:W3CDTF">2014-10-31T15:20:07Z</dcterms:modified>
</cp:coreProperties>
</file>