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1" y="1351211"/>
            <a:ext cx="4377677" cy="5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Arduino</a:t>
            </a:r>
          </a:p>
          <a:p>
            <a:r>
              <a:rPr lang="en-US" dirty="0" err="1" smtClean="0"/>
              <a:t>Connectie</a:t>
            </a:r>
            <a:r>
              <a:rPr lang="en-US" dirty="0" smtClean="0"/>
              <a:t> Arduino - Laptop</a:t>
            </a:r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</a:p>
          <a:p>
            <a:r>
              <a:rPr lang="en-US" dirty="0" smtClean="0"/>
              <a:t>Arduino encrypt de Card-ID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decrypt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en-GB" dirty="0" smtClean="0"/>
          </a:p>
          <a:p>
            <a:r>
              <a:rPr lang="en-GB" dirty="0" smtClean="0"/>
              <a:t>Database</a:t>
            </a:r>
          </a:p>
          <a:p>
            <a:r>
              <a:rPr lang="en-GB" dirty="0" err="1" smtClean="0"/>
              <a:t>Wachtwoord</a:t>
            </a:r>
            <a:r>
              <a:rPr lang="en-GB" dirty="0" smtClean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697</TotalTime>
  <Words>206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29</cp:revision>
  <dcterms:created xsi:type="dcterms:W3CDTF">2014-10-29T11:00:46Z</dcterms:created>
  <dcterms:modified xsi:type="dcterms:W3CDTF">2014-10-31T12:19:45Z</dcterms:modified>
</cp:coreProperties>
</file>