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8" r:id="rId8"/>
    <p:sldId id="260" r:id="rId9"/>
    <p:sldId id="261" r:id="rId10"/>
    <p:sldId id="266" r:id="rId11"/>
    <p:sldId id="269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61" y="1351211"/>
            <a:ext cx="4377677" cy="55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SQLite3</a:t>
            </a:r>
          </a:p>
          <a:p>
            <a:r>
              <a:rPr lang="en-GB" smtClean="0"/>
              <a:t>Python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1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</a:t>
            </a:r>
            <a:r>
              <a:rPr lang="en-US" smtClean="0"/>
              <a:t>de </a:t>
            </a:r>
            <a:r>
              <a:rPr lang="en-US" smtClean="0"/>
              <a:t>Arduino</a:t>
            </a:r>
            <a:endParaRPr lang="en-US" dirty="0" smtClean="0"/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Beveiliging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4" y="1600200"/>
            <a:ext cx="8931008" cy="446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uitlezen</a:t>
            </a:r>
          </a:p>
          <a:p>
            <a:r>
              <a:rPr lang="nl-NL" dirty="0" smtClean="0"/>
              <a:t>ID </a:t>
            </a:r>
            <a:r>
              <a:rPr lang="nl-NL" dirty="0" err="1" smtClean="0"/>
              <a:t>encrypted</a:t>
            </a:r>
            <a:r>
              <a:rPr lang="nl-NL" dirty="0" smtClean="0"/>
              <a:t> versturen</a:t>
            </a:r>
            <a:endParaRPr lang="nl-NL" dirty="0"/>
          </a:p>
          <a:p>
            <a:r>
              <a:rPr lang="en-GB" dirty="0" smtClean="0"/>
              <a:t>ID </a:t>
            </a:r>
            <a:r>
              <a:rPr lang="en-GB" dirty="0" err="1" smtClean="0"/>
              <a:t>decrypten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checken</a:t>
            </a:r>
            <a:endParaRPr lang="nl-NL" dirty="0"/>
          </a:p>
          <a:p>
            <a:r>
              <a:rPr lang="nl-NL" dirty="0" smtClean="0"/>
              <a:t>de User ID opslaan </a:t>
            </a:r>
            <a:r>
              <a:rPr lang="nl-NL" dirty="0"/>
              <a:t>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err="1" smtClean="0"/>
              <a:t>Geschiedenis</a:t>
            </a:r>
            <a:r>
              <a:rPr lang="en-US" dirty="0" smtClean="0"/>
              <a:t> </a:t>
            </a:r>
            <a:r>
              <a:rPr lang="en-US" dirty="0" err="1" smtClean="0"/>
              <a:t>bijhouden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rduino</a:t>
            </a:r>
          </a:p>
          <a:p>
            <a:r>
              <a:rPr lang="en-US" dirty="0" smtClean="0"/>
              <a:t>Arduino encrypt de Card-ID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decrypt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Gaten</a:t>
            </a:r>
            <a:r>
              <a:rPr lang="en-GB" dirty="0" smtClean="0"/>
              <a:t> in de </a:t>
            </a:r>
            <a:r>
              <a:rPr lang="en-GB" dirty="0" err="1" smtClean="0"/>
              <a:t>beveiliging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Arduino </a:t>
            </a:r>
            <a:r>
              <a:rPr lang="en-GB" dirty="0" err="1" smtClean="0"/>
              <a:t>uitlezen</a:t>
            </a:r>
            <a:endParaRPr lang="en-GB" dirty="0" smtClean="0"/>
          </a:p>
          <a:p>
            <a:r>
              <a:rPr lang="en-GB" dirty="0" err="1" smtClean="0"/>
              <a:t>Toegang</a:t>
            </a:r>
            <a:r>
              <a:rPr lang="en-GB" dirty="0" smtClean="0"/>
              <a:t> tot de code van het </a:t>
            </a:r>
            <a:r>
              <a:rPr lang="en-GB" dirty="0" err="1" smtClean="0"/>
              <a:t>programma</a:t>
            </a:r>
            <a:endParaRPr lang="en-GB" dirty="0" smtClean="0"/>
          </a:p>
          <a:p>
            <a:r>
              <a:rPr lang="en-GB" dirty="0" err="1" smtClean="0"/>
              <a:t>Kopiëren</a:t>
            </a:r>
            <a:r>
              <a:rPr lang="en-GB" dirty="0" smtClean="0"/>
              <a:t> van </a:t>
            </a:r>
            <a:r>
              <a:rPr lang="en-GB" dirty="0" err="1" smtClean="0"/>
              <a:t>pasjes</a:t>
            </a:r>
            <a:endParaRPr lang="en-GB" dirty="0" smtClean="0"/>
          </a:p>
          <a:p>
            <a:r>
              <a:rPr lang="en-GB" dirty="0" smtClean="0"/>
              <a:t>Database</a:t>
            </a:r>
          </a:p>
          <a:p>
            <a:r>
              <a:rPr lang="en-GB" dirty="0" err="1" smtClean="0"/>
              <a:t>Wachtwoord</a:t>
            </a:r>
            <a:r>
              <a:rPr lang="en-GB" dirty="0" smtClean="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3071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/>
              <a:t>M</a:t>
            </a:r>
            <a:r>
              <a:rPr lang="en-US" dirty="0" err="1" smtClean="0"/>
              <a:t>ooie</a:t>
            </a:r>
            <a:r>
              <a:rPr lang="en-US" dirty="0" smtClean="0"/>
              <a:t>’ GUI</a:t>
            </a:r>
          </a:p>
          <a:p>
            <a:r>
              <a:rPr lang="en-US" dirty="0" err="1" smtClean="0"/>
              <a:t>Geschiedenis</a:t>
            </a:r>
            <a:endParaRPr lang="en-US" dirty="0"/>
          </a:p>
          <a:p>
            <a:r>
              <a:rPr lang="en-US" dirty="0" err="1" smtClean="0"/>
              <a:t>Zoeken</a:t>
            </a:r>
            <a:endParaRPr lang="en-US" dirty="0" smtClean="0"/>
          </a:p>
          <a:p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710</TotalTime>
  <Words>205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Project eisen</vt:lpstr>
      <vt:lpstr>Additionele eisen</vt:lpstr>
      <vt:lpstr>Beveiliging</vt:lpstr>
      <vt:lpstr>Gaten in de beveiliging</vt:lpstr>
      <vt:lpstr>Kern van het systeem</vt:lpstr>
      <vt:lpstr>Volledige systeem</vt:lpstr>
      <vt:lpstr>User interface</vt:lpstr>
      <vt:lpstr>Database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Jeroen Weener</cp:lastModifiedBy>
  <cp:revision>31</cp:revision>
  <dcterms:created xsi:type="dcterms:W3CDTF">2014-10-29T11:00:46Z</dcterms:created>
  <dcterms:modified xsi:type="dcterms:W3CDTF">2014-10-31T13:19:33Z</dcterms:modified>
</cp:coreProperties>
</file>