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8" r:id="rId3"/>
    <p:sldId id="257" r:id="rId4"/>
    <p:sldId id="268" r:id="rId5"/>
    <p:sldId id="262" r:id="rId6"/>
    <p:sldId id="263" r:id="rId7"/>
    <p:sldId id="264" r:id="rId8"/>
    <p:sldId id="269" r:id="rId9"/>
    <p:sldId id="266" r:id="rId10"/>
    <p:sldId id="260" r:id="rId11"/>
    <p:sldId id="261" r:id="rId12"/>
    <p:sldId id="259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-432" y="-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FE76D54-7934-4EE1-AFA7-F26B6E4B41C7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8521" y="763741"/>
            <a:ext cx="7766936" cy="1646302"/>
          </a:xfrm>
        </p:spPr>
        <p:txBody>
          <a:bodyPr/>
          <a:lstStyle/>
          <a:p>
            <a:r>
              <a:rPr lang="en-US" dirty="0" smtClean="0"/>
              <a:t>Project </a:t>
            </a:r>
            <a:r>
              <a:rPr lang="en-US" dirty="0" err="1" smtClean="0"/>
              <a:t>beveiligde</a:t>
            </a:r>
            <a:r>
              <a:rPr lang="en-US" dirty="0" smtClean="0"/>
              <a:t> </a:t>
            </a:r>
            <a:r>
              <a:rPr lang="en-US" dirty="0" err="1" smtClean="0"/>
              <a:t>pasjes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9976" y="2486827"/>
            <a:ext cx="7766936" cy="1119500"/>
          </a:xfrm>
        </p:spPr>
        <p:txBody>
          <a:bodyPr>
            <a:normAutofit/>
          </a:bodyPr>
          <a:lstStyle/>
          <a:p>
            <a:r>
              <a:rPr lang="en-US" sz="1400" dirty="0" smtClean="0"/>
              <a:t>Dennis </a:t>
            </a:r>
            <a:r>
              <a:rPr lang="en-US" sz="1400" dirty="0" err="1" smtClean="0"/>
              <a:t>Cai</a:t>
            </a:r>
            <a:r>
              <a:rPr lang="en-US" sz="1400" dirty="0" smtClean="0"/>
              <a:t>, Jan-Willem </a:t>
            </a:r>
            <a:r>
              <a:rPr lang="en-US" sz="1400" dirty="0" err="1" smtClean="0"/>
              <a:t>Nijhuis</a:t>
            </a:r>
            <a:r>
              <a:rPr lang="en-US" sz="1400" dirty="0" smtClean="0"/>
              <a:t>, </a:t>
            </a:r>
            <a:r>
              <a:rPr lang="en-US" sz="1400" dirty="0" err="1" smtClean="0"/>
              <a:t>Jeroen</a:t>
            </a:r>
            <a:r>
              <a:rPr lang="en-US" sz="1400" dirty="0" smtClean="0"/>
              <a:t> </a:t>
            </a:r>
            <a:r>
              <a:rPr lang="en-US" sz="1400" dirty="0" err="1" smtClean="0"/>
              <a:t>Weener</a:t>
            </a:r>
            <a:endParaRPr lang="en-US" sz="1400" dirty="0" smtClean="0"/>
          </a:p>
          <a:p>
            <a:r>
              <a:rPr lang="en-US" sz="1400" dirty="0" err="1" smtClean="0"/>
              <a:t>Jetse</a:t>
            </a:r>
            <a:r>
              <a:rPr lang="en-US" sz="1400" dirty="0" smtClean="0"/>
              <a:t> </a:t>
            </a:r>
            <a:r>
              <a:rPr lang="en-US" sz="1400" dirty="0" err="1" smtClean="0"/>
              <a:t>Schoffelmeer</a:t>
            </a:r>
            <a:r>
              <a:rPr lang="en-US" sz="1400" dirty="0" smtClean="0"/>
              <a:t>, </a:t>
            </a:r>
            <a:r>
              <a:rPr lang="en-US" sz="1400" dirty="0" err="1" smtClean="0"/>
              <a:t>Joël</a:t>
            </a:r>
            <a:r>
              <a:rPr lang="en-US" sz="1400" dirty="0" smtClean="0"/>
              <a:t> </a:t>
            </a:r>
            <a:r>
              <a:rPr lang="en-US" sz="1400" dirty="0" err="1" smtClean="0"/>
              <a:t>Ledelay</a:t>
            </a:r>
            <a:r>
              <a:rPr lang="en-US" sz="1400" dirty="0" smtClean="0"/>
              <a:t>, Menno </a:t>
            </a:r>
            <a:r>
              <a:rPr lang="en-US" sz="1400" dirty="0" err="1" smtClean="0"/>
              <a:t>Schober</a:t>
            </a:r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err="1" smtClean="0"/>
              <a:t>Groep</a:t>
            </a:r>
            <a:r>
              <a:rPr lang="en-US" sz="1400" dirty="0" smtClean="0"/>
              <a:t> 18</a:t>
            </a:r>
          </a:p>
          <a:p>
            <a:endParaRPr lang="en-US" sz="1400" dirty="0" smtClean="0"/>
          </a:p>
          <a:p>
            <a:endParaRPr lang="en-US" sz="1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630969" y="6442502"/>
            <a:ext cx="1486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©</a:t>
            </a:r>
            <a:r>
              <a:rPr lang="en-US" sz="1050" dirty="0" err="1"/>
              <a:t>Kampioenen</a:t>
            </a:r>
            <a:r>
              <a:rPr lang="en-US" sz="1050" dirty="0"/>
              <a:t> 2014</a:t>
            </a:r>
            <a:endParaRPr lang="en-US" sz="1100" dirty="0"/>
          </a:p>
          <a:p>
            <a:endParaRPr lang="nl-NL" sz="1050" dirty="0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818" y="3769507"/>
            <a:ext cx="1561001" cy="2350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2449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 van het </a:t>
            </a:r>
            <a:r>
              <a:rPr lang="en-US" dirty="0" err="1" smtClean="0"/>
              <a:t>systeem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pasjes</a:t>
            </a:r>
            <a:r>
              <a:rPr lang="en-US" dirty="0" smtClean="0"/>
              <a:t> </a:t>
            </a:r>
            <a:r>
              <a:rPr lang="en-US" dirty="0" err="1" smtClean="0"/>
              <a:t>activeren</a:t>
            </a:r>
            <a:r>
              <a:rPr lang="en-US" dirty="0" smtClean="0"/>
              <a:t>/</a:t>
            </a:r>
            <a:r>
              <a:rPr lang="en-US" dirty="0" err="1" smtClean="0"/>
              <a:t>deactiveren</a:t>
            </a:r>
            <a:endParaRPr lang="en-US" dirty="0" smtClean="0"/>
          </a:p>
          <a:p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pasjes</a:t>
            </a:r>
            <a:r>
              <a:rPr lang="en-US" dirty="0" smtClean="0"/>
              <a:t> </a:t>
            </a:r>
            <a:r>
              <a:rPr lang="en-US" dirty="0" err="1" smtClean="0"/>
              <a:t>identificeren</a:t>
            </a:r>
            <a:r>
              <a:rPr lang="en-US" dirty="0" smtClean="0"/>
              <a:t> en (</a:t>
            </a:r>
            <a:r>
              <a:rPr lang="en-US" dirty="0" err="1" smtClean="0"/>
              <a:t>geen</a:t>
            </a:r>
            <a:r>
              <a:rPr lang="en-US" dirty="0" smtClean="0"/>
              <a:t>) </a:t>
            </a:r>
            <a:r>
              <a:rPr lang="en-US" dirty="0" err="1" smtClean="0"/>
              <a:t>toegang</a:t>
            </a:r>
            <a:r>
              <a:rPr lang="en-US" dirty="0" smtClean="0"/>
              <a:t> </a:t>
            </a:r>
            <a:r>
              <a:rPr lang="en-US" dirty="0" err="1" smtClean="0"/>
              <a:t>verlenen</a:t>
            </a:r>
            <a:endParaRPr lang="en-US" dirty="0" smtClean="0"/>
          </a:p>
          <a:p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pasjes</a:t>
            </a:r>
            <a:r>
              <a:rPr lang="en-US" dirty="0"/>
              <a:t> </a:t>
            </a:r>
            <a:r>
              <a:rPr lang="en-US" dirty="0" err="1"/>
              <a:t>toevoegen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wel</a:t>
            </a:r>
            <a:r>
              <a:rPr lang="en-US" dirty="0"/>
              <a:t> </a:t>
            </a:r>
            <a:r>
              <a:rPr lang="en-US" dirty="0" err="1"/>
              <a:t>verwijderen</a:t>
            </a:r>
            <a:r>
              <a:rPr lang="en-US" dirty="0"/>
              <a:t> van de database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30969" y="6442502"/>
            <a:ext cx="1486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©</a:t>
            </a:r>
            <a:r>
              <a:rPr lang="en-US" sz="1050" dirty="0" err="1"/>
              <a:t>Kampioenen</a:t>
            </a:r>
            <a:r>
              <a:rPr lang="en-US" sz="1050" dirty="0"/>
              <a:t> 2014</a:t>
            </a:r>
            <a:endParaRPr lang="en-US" sz="1100" dirty="0"/>
          </a:p>
          <a:p>
            <a:endParaRPr lang="nl-NL" sz="1050" dirty="0"/>
          </a:p>
        </p:txBody>
      </p:sp>
    </p:spTree>
    <p:extLst>
      <p:ext uri="{BB962C8B-B14F-4D97-AF65-F5344CB8AC3E}">
        <p14:creationId xmlns:p14="http://schemas.microsoft.com/office/powerpoint/2010/main" val="2435106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Volledige</a:t>
            </a:r>
            <a:r>
              <a:rPr lang="en-US" dirty="0" smtClean="0"/>
              <a:t> </a:t>
            </a:r>
            <a:r>
              <a:rPr lang="en-US" dirty="0" err="1" smtClean="0"/>
              <a:t>systeem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Heeft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alarmknop</a:t>
            </a:r>
            <a:r>
              <a:rPr lang="en-US" dirty="0" smtClean="0"/>
              <a:t> </a:t>
            </a:r>
            <a:r>
              <a:rPr lang="en-US" dirty="0" err="1" smtClean="0"/>
              <a:t>waarbij</a:t>
            </a:r>
            <a:r>
              <a:rPr lang="en-US" dirty="0" smtClean="0"/>
              <a:t>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deuren</a:t>
            </a:r>
            <a:r>
              <a:rPr lang="en-US" dirty="0" smtClean="0"/>
              <a:t> </a:t>
            </a:r>
            <a:r>
              <a:rPr lang="en-US" dirty="0" err="1" smtClean="0"/>
              <a:t>openspringen</a:t>
            </a:r>
            <a:endParaRPr lang="en-US" dirty="0" smtClean="0"/>
          </a:p>
          <a:p>
            <a:r>
              <a:rPr lang="en-US" dirty="0" err="1" smtClean="0"/>
              <a:t>Heeft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mooie</a:t>
            </a:r>
            <a:r>
              <a:rPr lang="en-US" dirty="0" smtClean="0"/>
              <a:t> GUI</a:t>
            </a:r>
          </a:p>
          <a:p>
            <a:r>
              <a:rPr lang="en-US" dirty="0" err="1" smtClean="0"/>
              <a:t>Kan</a:t>
            </a:r>
            <a:r>
              <a:rPr lang="en-US" dirty="0" smtClean="0"/>
              <a:t> de </a:t>
            </a:r>
            <a:r>
              <a:rPr lang="en-US" dirty="0" err="1" smtClean="0"/>
              <a:t>gegevens</a:t>
            </a:r>
            <a:r>
              <a:rPr lang="en-US" dirty="0" smtClean="0"/>
              <a:t> van </a:t>
            </a:r>
            <a:r>
              <a:rPr lang="en-US" dirty="0" err="1" smtClean="0"/>
              <a:t>eerder</a:t>
            </a:r>
            <a:r>
              <a:rPr lang="en-US" dirty="0" smtClean="0"/>
              <a:t> </a:t>
            </a:r>
            <a:r>
              <a:rPr lang="en-US" dirty="0" err="1" smtClean="0"/>
              <a:t>inchecken</a:t>
            </a:r>
            <a:r>
              <a:rPr lang="en-US" dirty="0" smtClean="0"/>
              <a:t> van </a:t>
            </a:r>
            <a:r>
              <a:rPr lang="en-US" dirty="0" err="1" smtClean="0"/>
              <a:t>iedereen</a:t>
            </a:r>
            <a:r>
              <a:rPr lang="en-US" dirty="0" smtClean="0"/>
              <a:t> </a:t>
            </a:r>
            <a:r>
              <a:rPr lang="en-US" dirty="0" err="1" smtClean="0"/>
              <a:t>opvragen</a:t>
            </a:r>
            <a:r>
              <a:rPr lang="en-US" dirty="0" smtClean="0"/>
              <a:t> in </a:t>
            </a:r>
            <a:r>
              <a:rPr lang="en-US" dirty="0" err="1" smtClean="0"/>
              <a:t>geval</a:t>
            </a:r>
            <a:r>
              <a:rPr lang="en-US" dirty="0" smtClean="0"/>
              <a:t> van </a:t>
            </a:r>
            <a:r>
              <a:rPr lang="en-US" dirty="0" err="1" smtClean="0"/>
              <a:t>bijv</a:t>
            </a:r>
            <a:r>
              <a:rPr lang="en-US" dirty="0" smtClean="0"/>
              <a:t>. </a:t>
            </a:r>
            <a:r>
              <a:rPr lang="en-US" dirty="0" err="1" smtClean="0"/>
              <a:t>diefstal</a:t>
            </a:r>
            <a:endParaRPr lang="en-US" dirty="0"/>
          </a:p>
          <a:p>
            <a:r>
              <a:rPr lang="en-US" dirty="0" smtClean="0"/>
              <a:t>Men </a:t>
            </a:r>
            <a:r>
              <a:rPr lang="en-US" dirty="0" err="1" smtClean="0"/>
              <a:t>kan</a:t>
            </a:r>
            <a:r>
              <a:rPr lang="en-US" dirty="0" smtClean="0"/>
              <a:t> op </a:t>
            </a:r>
            <a:r>
              <a:rPr lang="en-US" dirty="0" err="1" smtClean="0"/>
              <a:t>naam</a:t>
            </a:r>
            <a:r>
              <a:rPr lang="en-US" dirty="0" smtClean="0"/>
              <a:t>/Card ID/</a:t>
            </a:r>
            <a:r>
              <a:rPr lang="en-US" dirty="0" err="1" smtClean="0"/>
              <a:t>Pasje</a:t>
            </a:r>
            <a:r>
              <a:rPr lang="en-US" dirty="0" smtClean="0"/>
              <a:t> </a:t>
            </a:r>
            <a:r>
              <a:rPr lang="en-US" dirty="0" err="1" smtClean="0"/>
              <a:t>zoeken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gegevens</a:t>
            </a:r>
            <a:r>
              <a:rPr lang="en-US" dirty="0" smtClean="0"/>
              <a:t> van </a:t>
            </a:r>
            <a:r>
              <a:rPr lang="en-US" dirty="0" err="1" smtClean="0"/>
              <a:t>deze</a:t>
            </a:r>
            <a:r>
              <a:rPr lang="en-US" dirty="0" smtClean="0"/>
              <a:t> </a:t>
            </a:r>
            <a:r>
              <a:rPr lang="en-US" dirty="0" err="1" smtClean="0"/>
              <a:t>gebruiker</a:t>
            </a:r>
            <a:endParaRPr lang="en-US" dirty="0" smtClean="0"/>
          </a:p>
          <a:p>
            <a:r>
              <a:rPr lang="en-US" dirty="0" err="1" smtClean="0"/>
              <a:t>Pasjes</a:t>
            </a:r>
            <a:r>
              <a:rPr lang="en-US" dirty="0" smtClean="0"/>
              <a:t> </a:t>
            </a:r>
            <a:r>
              <a:rPr lang="en-US" dirty="0" err="1" smtClean="0"/>
              <a:t>kunnen</a:t>
            </a:r>
            <a:r>
              <a:rPr lang="en-US" dirty="0" smtClean="0"/>
              <a:t> </a:t>
            </a:r>
            <a:r>
              <a:rPr lang="en-US" dirty="0" err="1" smtClean="0"/>
              <a:t>geactiveerd</a:t>
            </a:r>
            <a:r>
              <a:rPr lang="en-US" dirty="0" smtClean="0"/>
              <a:t> en </a:t>
            </a:r>
            <a:r>
              <a:rPr lang="en-US" dirty="0" err="1" smtClean="0"/>
              <a:t>gedeactiveerd</a:t>
            </a:r>
            <a:r>
              <a:rPr lang="en-US" dirty="0" smtClean="0"/>
              <a:t> </a:t>
            </a:r>
            <a:r>
              <a:rPr lang="en-US" dirty="0" err="1" smtClean="0"/>
              <a:t>worden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Fancy stuff (</a:t>
            </a:r>
            <a:r>
              <a:rPr lang="en-US" dirty="0" err="1" smtClean="0"/>
              <a:t>mooie</a:t>
            </a:r>
            <a:r>
              <a:rPr lang="en-US" dirty="0"/>
              <a:t> </a:t>
            </a:r>
            <a:r>
              <a:rPr lang="en-US" dirty="0" err="1" smtClean="0"/>
              <a:t>deuren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30969" y="6442502"/>
            <a:ext cx="1486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©</a:t>
            </a:r>
            <a:r>
              <a:rPr lang="en-US" sz="1050" dirty="0" err="1"/>
              <a:t>Kampioenen</a:t>
            </a:r>
            <a:r>
              <a:rPr lang="en-US" sz="1050" dirty="0"/>
              <a:t> 2014</a:t>
            </a:r>
            <a:endParaRPr lang="en-US" sz="1100" dirty="0"/>
          </a:p>
          <a:p>
            <a:endParaRPr lang="nl-NL" sz="1050" dirty="0"/>
          </a:p>
        </p:txBody>
      </p:sp>
    </p:spTree>
    <p:extLst>
      <p:ext uri="{BB962C8B-B14F-4D97-AF65-F5344CB8AC3E}">
        <p14:creationId xmlns:p14="http://schemas.microsoft.com/office/powerpoint/2010/main" val="1001001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Problemen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Communicatie</a:t>
            </a:r>
            <a:r>
              <a:rPr lang="en-US" dirty="0" smtClean="0"/>
              <a:t> </a:t>
            </a:r>
            <a:r>
              <a:rPr lang="en-US" dirty="0" err="1" smtClean="0"/>
              <a:t>tussen</a:t>
            </a:r>
            <a:r>
              <a:rPr lang="en-US" dirty="0" smtClean="0"/>
              <a:t> Arduino en python</a:t>
            </a:r>
          </a:p>
          <a:p>
            <a:r>
              <a:rPr lang="en-US" dirty="0" smtClean="0"/>
              <a:t>De </a:t>
            </a:r>
            <a:r>
              <a:rPr lang="en-US" dirty="0" err="1" smtClean="0"/>
              <a:t>versleuteling</a:t>
            </a:r>
            <a:r>
              <a:rPr lang="en-US" dirty="0" smtClean="0"/>
              <a:t> op de </a:t>
            </a:r>
            <a:r>
              <a:rPr lang="en-US" dirty="0" err="1" smtClean="0"/>
              <a:t>Arduino</a:t>
            </a:r>
            <a:endParaRPr lang="en-US" dirty="0" smtClean="0"/>
          </a:p>
          <a:p>
            <a:pPr lvl="1"/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dirty="0" err="1" smtClean="0"/>
              <a:t>werkt</a:t>
            </a:r>
            <a:r>
              <a:rPr lang="en-US" dirty="0" smtClean="0"/>
              <a:t> met bytes, Python </a:t>
            </a:r>
            <a:r>
              <a:rPr lang="en-US" dirty="0" err="1" smtClean="0"/>
              <a:t>wil</a:t>
            </a:r>
            <a:r>
              <a:rPr lang="en-US" dirty="0" smtClean="0"/>
              <a:t> </a:t>
            </a:r>
            <a:r>
              <a:rPr lang="en-US" dirty="0" err="1" smtClean="0"/>
              <a:t>alleen</a:t>
            </a:r>
            <a:r>
              <a:rPr lang="en-US" dirty="0" smtClean="0"/>
              <a:t> met integers </a:t>
            </a:r>
            <a:r>
              <a:rPr lang="en-US" dirty="0" err="1" smtClean="0"/>
              <a:t>rekenen</a:t>
            </a:r>
            <a:endParaRPr lang="en-US" dirty="0" smtClean="0"/>
          </a:p>
          <a:p>
            <a:r>
              <a:rPr lang="en-US" dirty="0" err="1" smtClean="0"/>
              <a:t>Limitaties</a:t>
            </a:r>
            <a:r>
              <a:rPr lang="en-US" dirty="0" smtClean="0"/>
              <a:t> </a:t>
            </a:r>
            <a:r>
              <a:rPr lang="en-US" dirty="0" err="1" smtClean="0"/>
              <a:t>aan</a:t>
            </a:r>
            <a:r>
              <a:rPr lang="en-US" dirty="0" smtClean="0"/>
              <a:t> de Arduino</a:t>
            </a:r>
          </a:p>
          <a:p>
            <a:r>
              <a:rPr lang="en-US" dirty="0" err="1" smtClean="0"/>
              <a:t>Heeeeeeeeeeeeeeeeeeel</a:t>
            </a:r>
            <a:r>
              <a:rPr lang="en-US" dirty="0" smtClean="0"/>
              <a:t> </a:t>
            </a:r>
            <a:r>
              <a:rPr lang="en-US" dirty="0" err="1" smtClean="0"/>
              <a:t>veel</a:t>
            </a:r>
            <a:r>
              <a:rPr lang="en-US" dirty="0" smtClean="0"/>
              <a:t> </a:t>
            </a:r>
            <a:r>
              <a:rPr lang="en-US" dirty="0" err="1" smtClean="0"/>
              <a:t>kleine</a:t>
            </a:r>
            <a:r>
              <a:rPr lang="en-US" dirty="0" smtClean="0"/>
              <a:t> bugs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30969" y="6442502"/>
            <a:ext cx="1486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©</a:t>
            </a:r>
            <a:r>
              <a:rPr lang="en-US" sz="1050" dirty="0" err="1"/>
              <a:t>Kampioenen</a:t>
            </a:r>
            <a:r>
              <a:rPr lang="en-US" sz="1050" dirty="0"/>
              <a:t> 2014</a:t>
            </a:r>
            <a:endParaRPr lang="en-US" sz="1100" dirty="0"/>
          </a:p>
          <a:p>
            <a:endParaRPr lang="nl-NL" sz="1050" dirty="0"/>
          </a:p>
        </p:txBody>
      </p:sp>
    </p:spTree>
    <p:extLst>
      <p:ext uri="{BB962C8B-B14F-4D97-AF65-F5344CB8AC3E}">
        <p14:creationId xmlns:p14="http://schemas.microsoft.com/office/powerpoint/2010/main" val="2589485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Discussie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Eventuele</a:t>
            </a:r>
            <a:r>
              <a:rPr lang="en-US" dirty="0" smtClean="0"/>
              <a:t> </a:t>
            </a:r>
            <a:r>
              <a:rPr lang="en-US" dirty="0" err="1" smtClean="0"/>
              <a:t>toevoegingen</a:t>
            </a:r>
            <a:r>
              <a:rPr lang="en-US" dirty="0" smtClean="0"/>
              <a:t>:</a:t>
            </a:r>
          </a:p>
          <a:p>
            <a:pPr marL="742950" lvl="2" indent="-342900"/>
            <a:r>
              <a:rPr lang="en-US" sz="1600" dirty="0" err="1"/>
              <a:t>Relatief</a:t>
            </a:r>
            <a:r>
              <a:rPr lang="en-US" sz="1600" dirty="0"/>
              <a:t> </a:t>
            </a:r>
            <a:r>
              <a:rPr lang="en-US" sz="1600" dirty="0" err="1"/>
              <a:t>niet</a:t>
            </a:r>
            <a:r>
              <a:rPr lang="en-US" sz="1600" dirty="0"/>
              <a:t> </a:t>
            </a:r>
            <a:r>
              <a:rPr lang="en-US" sz="1600" dirty="0" err="1"/>
              <a:t>zo’n</a:t>
            </a:r>
            <a:r>
              <a:rPr lang="en-US" sz="1600" dirty="0"/>
              <a:t> </a:t>
            </a:r>
            <a:r>
              <a:rPr lang="en-US" sz="1600" dirty="0" err="1"/>
              <a:t>sterke</a:t>
            </a:r>
            <a:r>
              <a:rPr lang="en-US" sz="1600" dirty="0"/>
              <a:t> </a:t>
            </a:r>
            <a:r>
              <a:rPr lang="en-US" sz="1600" dirty="0" err="1"/>
              <a:t>beveiliging</a:t>
            </a:r>
            <a:r>
              <a:rPr lang="en-US" sz="1600" dirty="0"/>
              <a:t>, </a:t>
            </a:r>
            <a:r>
              <a:rPr lang="en-US" sz="1600" dirty="0" err="1"/>
              <a:t>kan</a:t>
            </a:r>
            <a:r>
              <a:rPr lang="en-US" sz="1600" dirty="0"/>
              <a:t> </a:t>
            </a:r>
            <a:r>
              <a:rPr lang="en-US" sz="1600" dirty="0" err="1"/>
              <a:t>verbetering</a:t>
            </a:r>
            <a:r>
              <a:rPr lang="en-US" sz="1600" dirty="0"/>
              <a:t> in</a:t>
            </a:r>
          </a:p>
          <a:p>
            <a:pPr lvl="1"/>
            <a:r>
              <a:rPr lang="en-US" dirty="0" err="1" smtClean="0"/>
              <a:t>Werknemers</a:t>
            </a:r>
            <a:r>
              <a:rPr lang="en-US" dirty="0" smtClean="0"/>
              <a:t> </a:t>
            </a:r>
            <a:r>
              <a:rPr lang="en-US" dirty="0" err="1" smtClean="0"/>
              <a:t>hebben</a:t>
            </a:r>
            <a:r>
              <a:rPr lang="en-US" dirty="0" smtClean="0"/>
              <a:t> </a:t>
            </a:r>
            <a:r>
              <a:rPr lang="en-US" dirty="0" err="1" smtClean="0"/>
              <a:t>alleen</a:t>
            </a:r>
            <a:r>
              <a:rPr lang="en-US" dirty="0" smtClean="0"/>
              <a:t> </a:t>
            </a:r>
            <a:r>
              <a:rPr lang="en-US" dirty="0" err="1" smtClean="0"/>
              <a:t>tijdens</a:t>
            </a:r>
            <a:r>
              <a:rPr lang="en-US" dirty="0" smtClean="0"/>
              <a:t> </a:t>
            </a:r>
            <a:r>
              <a:rPr lang="en-US" dirty="0" err="1" smtClean="0"/>
              <a:t>werkuren</a:t>
            </a:r>
            <a:r>
              <a:rPr lang="en-US" dirty="0" smtClean="0"/>
              <a:t> </a:t>
            </a:r>
            <a:r>
              <a:rPr lang="en-US" dirty="0" err="1" smtClean="0"/>
              <a:t>toegang</a:t>
            </a:r>
            <a:endParaRPr lang="en-US" dirty="0"/>
          </a:p>
          <a:p>
            <a:pPr lvl="1"/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geldstroom</a:t>
            </a:r>
            <a:r>
              <a:rPr lang="en-US" dirty="0" smtClean="0"/>
              <a:t> met </a:t>
            </a:r>
            <a:r>
              <a:rPr lang="en-US" dirty="0" err="1" smtClean="0"/>
              <a:t>behulp</a:t>
            </a:r>
            <a:r>
              <a:rPr lang="en-US" dirty="0" smtClean="0"/>
              <a:t> van de </a:t>
            </a:r>
            <a:r>
              <a:rPr lang="en-US" dirty="0" err="1" smtClean="0"/>
              <a:t>gebruikte</a:t>
            </a:r>
            <a:r>
              <a:rPr lang="en-US" dirty="0" smtClean="0"/>
              <a:t> </a:t>
            </a:r>
            <a:r>
              <a:rPr lang="en-US" dirty="0" err="1" smtClean="0"/>
              <a:t>pasjes</a:t>
            </a:r>
            <a:endParaRPr lang="en-US" dirty="0" smtClean="0"/>
          </a:p>
          <a:p>
            <a:r>
              <a:rPr lang="en-US" dirty="0" err="1" smtClean="0"/>
              <a:t>Vragen</a:t>
            </a:r>
            <a:r>
              <a:rPr lang="en-US" dirty="0" smtClean="0"/>
              <a:t>?</a:t>
            </a:r>
            <a:endParaRPr lang="nl-NL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848" y="3537604"/>
            <a:ext cx="3028772" cy="2460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630969" y="6442502"/>
            <a:ext cx="1486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©</a:t>
            </a:r>
            <a:r>
              <a:rPr lang="en-US" sz="1050" dirty="0" err="1"/>
              <a:t>Kampioenen</a:t>
            </a:r>
            <a:r>
              <a:rPr lang="en-US" sz="1050" dirty="0"/>
              <a:t> 2014</a:t>
            </a:r>
            <a:endParaRPr lang="en-US" sz="1100" dirty="0"/>
          </a:p>
          <a:p>
            <a:endParaRPr lang="nl-NL" sz="1050" dirty="0"/>
          </a:p>
        </p:txBody>
      </p:sp>
    </p:spTree>
    <p:extLst>
      <p:ext uri="{BB962C8B-B14F-4D97-AF65-F5344CB8AC3E}">
        <p14:creationId xmlns:p14="http://schemas.microsoft.com/office/powerpoint/2010/main" val="3039275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Het </a:t>
            </a:r>
            <a:r>
              <a:rPr lang="en-US" dirty="0" err="1" smtClean="0"/>
              <a:t>idee</a:t>
            </a:r>
            <a:endParaRPr lang="en-US" dirty="0" smtClean="0"/>
          </a:p>
          <a:p>
            <a:r>
              <a:rPr lang="en-US" dirty="0" err="1" smtClean="0"/>
              <a:t>Gebruikte</a:t>
            </a:r>
            <a:r>
              <a:rPr lang="en-US" dirty="0" smtClean="0"/>
              <a:t> </a:t>
            </a:r>
            <a:r>
              <a:rPr lang="en-US" dirty="0" err="1" smtClean="0"/>
              <a:t>middelen</a:t>
            </a:r>
            <a:endParaRPr lang="en-US" dirty="0" smtClean="0"/>
          </a:p>
          <a:p>
            <a:r>
              <a:rPr lang="en-US" dirty="0" smtClean="0"/>
              <a:t>Project </a:t>
            </a:r>
            <a:r>
              <a:rPr lang="en-US" dirty="0" err="1" smtClean="0"/>
              <a:t>eisen</a:t>
            </a:r>
            <a:endParaRPr lang="en-US" dirty="0" smtClean="0"/>
          </a:p>
          <a:p>
            <a:r>
              <a:rPr lang="en-US" dirty="0" err="1" smtClean="0"/>
              <a:t>Additionele</a:t>
            </a:r>
            <a:r>
              <a:rPr lang="en-US" dirty="0" smtClean="0"/>
              <a:t> </a:t>
            </a:r>
            <a:r>
              <a:rPr lang="en-US" dirty="0" err="1" smtClean="0"/>
              <a:t>eisen</a:t>
            </a:r>
            <a:endParaRPr lang="en-US" dirty="0" smtClean="0"/>
          </a:p>
          <a:p>
            <a:r>
              <a:rPr lang="en-US" dirty="0" err="1"/>
              <a:t>B</a:t>
            </a:r>
            <a:r>
              <a:rPr lang="en-US" dirty="0" err="1" smtClean="0"/>
              <a:t>eveiliging</a:t>
            </a:r>
            <a:endParaRPr lang="en-US" dirty="0" smtClean="0"/>
          </a:p>
          <a:p>
            <a:r>
              <a:rPr lang="en-US" dirty="0" smtClean="0"/>
              <a:t>De </a:t>
            </a:r>
            <a:r>
              <a:rPr lang="en-US" dirty="0" err="1" smtClean="0"/>
              <a:t>problemen</a:t>
            </a:r>
            <a:endParaRPr lang="en-US" dirty="0" smtClean="0"/>
          </a:p>
          <a:p>
            <a:r>
              <a:rPr lang="en-US" dirty="0" err="1"/>
              <a:t>E</a:t>
            </a:r>
            <a:r>
              <a:rPr lang="en-US" dirty="0" err="1" smtClean="0"/>
              <a:t>erste</a:t>
            </a:r>
            <a:r>
              <a:rPr lang="en-US" dirty="0" smtClean="0"/>
              <a:t> </a:t>
            </a:r>
            <a:r>
              <a:rPr lang="en-US" dirty="0" err="1" smtClean="0"/>
              <a:t>systeem</a:t>
            </a:r>
            <a:endParaRPr lang="en-US" dirty="0" smtClean="0"/>
          </a:p>
          <a:p>
            <a:r>
              <a:rPr lang="en-US" dirty="0" err="1" smtClean="0"/>
              <a:t>Uiteindelijk</a:t>
            </a:r>
            <a:r>
              <a:rPr lang="en-US" dirty="0" smtClean="0"/>
              <a:t> </a:t>
            </a:r>
            <a:r>
              <a:rPr lang="en-US" dirty="0" err="1" smtClean="0"/>
              <a:t>systeem</a:t>
            </a:r>
            <a:endParaRPr lang="en-US" dirty="0" smtClean="0"/>
          </a:p>
        </p:txBody>
      </p:sp>
      <p:pic>
        <p:nvPicPr>
          <p:cNvPr id="4" name="Afbeelding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395" y="2050234"/>
            <a:ext cx="5337175" cy="24669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30969" y="6442502"/>
            <a:ext cx="1486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©</a:t>
            </a:r>
            <a:r>
              <a:rPr lang="en-US" sz="1050" dirty="0" err="1"/>
              <a:t>Kampioenen</a:t>
            </a:r>
            <a:r>
              <a:rPr lang="en-US" sz="1050" dirty="0"/>
              <a:t> 2014</a:t>
            </a:r>
            <a:endParaRPr lang="en-US" sz="1100" dirty="0"/>
          </a:p>
          <a:p>
            <a:endParaRPr lang="nl-NL" sz="1050" dirty="0"/>
          </a:p>
        </p:txBody>
      </p:sp>
    </p:spTree>
    <p:extLst>
      <p:ext uri="{BB962C8B-B14F-4D97-AF65-F5344CB8AC3E}">
        <p14:creationId xmlns:p14="http://schemas.microsoft.com/office/powerpoint/2010/main" val="3575198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Het </a:t>
            </a:r>
            <a:r>
              <a:rPr lang="en-US" dirty="0" err="1" smtClean="0"/>
              <a:t>idee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 algn="ctr">
              <a:buNone/>
            </a:pPr>
            <a:r>
              <a:rPr lang="nl-NL"/>
              <a:t>Een beveiligd pasjes-systeem voor een hotel voor een goed en veilig inchecksysteem</a:t>
            </a:r>
            <a:endParaRPr lang="nl-N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021" y="3021650"/>
            <a:ext cx="6424538" cy="3212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630969" y="6442502"/>
            <a:ext cx="1486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©</a:t>
            </a:r>
            <a:r>
              <a:rPr lang="en-US" sz="1050" dirty="0" err="1"/>
              <a:t>Kampioenen</a:t>
            </a:r>
            <a:r>
              <a:rPr lang="en-US" sz="1050" dirty="0"/>
              <a:t> 2014</a:t>
            </a:r>
            <a:endParaRPr lang="en-US" sz="1100" dirty="0"/>
          </a:p>
          <a:p>
            <a:endParaRPr lang="nl-NL" sz="1050" dirty="0"/>
          </a:p>
        </p:txBody>
      </p:sp>
    </p:spTree>
    <p:extLst>
      <p:ext uri="{BB962C8B-B14F-4D97-AF65-F5344CB8AC3E}">
        <p14:creationId xmlns:p14="http://schemas.microsoft.com/office/powerpoint/2010/main" val="3528118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Gebruikte</a:t>
            </a:r>
            <a:r>
              <a:rPr lang="en-US" dirty="0" smtClean="0"/>
              <a:t> </a:t>
            </a:r>
            <a:r>
              <a:rPr lang="en-US" dirty="0" err="1" smtClean="0"/>
              <a:t>middelen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Arduino</a:t>
            </a:r>
          </a:p>
          <a:p>
            <a:r>
              <a:rPr lang="en-US" dirty="0" smtClean="0"/>
              <a:t>RFID reader/writer</a:t>
            </a:r>
          </a:p>
          <a:p>
            <a:r>
              <a:rPr lang="en-US" dirty="0" smtClean="0"/>
              <a:t>Software </a:t>
            </a:r>
            <a:r>
              <a:rPr lang="en-US" dirty="0" err="1" smtClean="0"/>
              <a:t>voor</a:t>
            </a:r>
            <a:r>
              <a:rPr lang="en-US" dirty="0" smtClean="0"/>
              <a:t> Arduino</a:t>
            </a:r>
          </a:p>
          <a:p>
            <a:r>
              <a:rPr lang="en-US" dirty="0" smtClean="0"/>
              <a:t>Python</a:t>
            </a:r>
          </a:p>
          <a:p>
            <a:r>
              <a:rPr lang="en-US" dirty="0" smtClean="0"/>
              <a:t>SQlite3</a:t>
            </a:r>
          </a:p>
        </p:txBody>
      </p:sp>
    </p:spTree>
    <p:extLst>
      <p:ext uri="{BB962C8B-B14F-4D97-AF65-F5344CB8AC3E}">
        <p14:creationId xmlns:p14="http://schemas.microsoft.com/office/powerpoint/2010/main" val="239992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err="1"/>
              <a:t>e</a:t>
            </a:r>
            <a:r>
              <a:rPr lang="en-US" dirty="0" err="1" smtClean="0"/>
              <a:t>isen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RFID-tags </a:t>
            </a:r>
            <a:r>
              <a:rPr lang="nl-NL" dirty="0"/>
              <a:t>kunnen </a:t>
            </a:r>
            <a:r>
              <a:rPr lang="nl-NL" dirty="0" smtClean="0"/>
              <a:t>uitlezen</a:t>
            </a:r>
          </a:p>
          <a:p>
            <a:r>
              <a:rPr lang="nl-NL" dirty="0" smtClean="0"/>
              <a:t>Het ID </a:t>
            </a:r>
            <a:r>
              <a:rPr lang="nl-NL" dirty="0"/>
              <a:t>van een RFID-tag beveiligd naar een computer kunnen </a:t>
            </a:r>
            <a:r>
              <a:rPr lang="nl-NL" dirty="0" smtClean="0"/>
              <a:t>versturen</a:t>
            </a:r>
            <a:endParaRPr lang="nl-NL" dirty="0"/>
          </a:p>
          <a:p>
            <a:r>
              <a:rPr lang="nl-NL" dirty="0" smtClean="0"/>
              <a:t>ID </a:t>
            </a:r>
            <a:r>
              <a:rPr lang="nl-NL" dirty="0"/>
              <a:t>van een RFID-tag kunnen vergelijken met opgeslagen </a:t>
            </a:r>
            <a:r>
              <a:rPr lang="nl-NL" dirty="0" smtClean="0"/>
              <a:t>User IDs </a:t>
            </a:r>
            <a:r>
              <a:rPr lang="nl-NL" dirty="0"/>
              <a:t>in een database om te </a:t>
            </a:r>
            <a:r>
              <a:rPr lang="nl-NL" dirty="0" smtClean="0"/>
              <a:t>bepalen </a:t>
            </a:r>
            <a:r>
              <a:rPr lang="nl-NL" dirty="0"/>
              <a:t>of deze geautoriseerd </a:t>
            </a:r>
            <a:r>
              <a:rPr lang="nl-NL" dirty="0" smtClean="0"/>
              <a:t>is</a:t>
            </a:r>
            <a:endParaRPr lang="nl-NL" dirty="0"/>
          </a:p>
          <a:p>
            <a:r>
              <a:rPr lang="nl-NL" dirty="0" smtClean="0"/>
              <a:t>de User ID </a:t>
            </a:r>
            <a:r>
              <a:rPr lang="nl-NL" dirty="0"/>
              <a:t>van een RFID-tag opslaan in of verwijderen uit de </a:t>
            </a:r>
            <a:r>
              <a:rPr lang="nl-NL" dirty="0" smtClean="0"/>
              <a:t>database</a:t>
            </a:r>
            <a:endParaRPr lang="nl-NL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30969" y="6442502"/>
            <a:ext cx="1486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©</a:t>
            </a:r>
            <a:r>
              <a:rPr lang="en-US" sz="1050" dirty="0" err="1"/>
              <a:t>Kampioenen</a:t>
            </a:r>
            <a:r>
              <a:rPr lang="en-US" sz="1050" dirty="0"/>
              <a:t> 2014</a:t>
            </a:r>
            <a:endParaRPr lang="en-US" sz="1100" dirty="0"/>
          </a:p>
          <a:p>
            <a:endParaRPr lang="nl-NL" sz="1050" dirty="0"/>
          </a:p>
        </p:txBody>
      </p:sp>
    </p:spTree>
    <p:extLst>
      <p:ext uri="{BB962C8B-B14F-4D97-AF65-F5344CB8AC3E}">
        <p14:creationId xmlns:p14="http://schemas.microsoft.com/office/powerpoint/2010/main" val="2560782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Additionele</a:t>
            </a:r>
            <a:r>
              <a:rPr lang="en-US" dirty="0" smtClean="0"/>
              <a:t> </a:t>
            </a:r>
            <a:r>
              <a:rPr lang="en-US" dirty="0" err="1" smtClean="0"/>
              <a:t>eisen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Meerdere</a:t>
            </a:r>
            <a:r>
              <a:rPr lang="en-US" dirty="0" smtClean="0"/>
              <a:t> users</a:t>
            </a:r>
          </a:p>
          <a:p>
            <a:r>
              <a:rPr lang="en-US" dirty="0" err="1" smtClean="0"/>
              <a:t>Meerdere</a:t>
            </a:r>
            <a:r>
              <a:rPr lang="en-US" dirty="0" smtClean="0"/>
              <a:t> </a:t>
            </a:r>
            <a:r>
              <a:rPr lang="en-US" dirty="0" err="1" smtClean="0"/>
              <a:t>lagen</a:t>
            </a:r>
            <a:r>
              <a:rPr lang="en-US" dirty="0" smtClean="0"/>
              <a:t> van </a:t>
            </a:r>
            <a:r>
              <a:rPr lang="en-US" dirty="0" err="1" smtClean="0"/>
              <a:t>autoriteiten</a:t>
            </a:r>
            <a:endParaRPr lang="en-US" dirty="0" smtClean="0"/>
          </a:p>
          <a:p>
            <a:r>
              <a:rPr lang="en-US" dirty="0" err="1" smtClean="0"/>
              <a:t>Meerdere</a:t>
            </a:r>
            <a:r>
              <a:rPr lang="en-US" dirty="0" smtClean="0"/>
              <a:t> </a:t>
            </a:r>
            <a:r>
              <a:rPr lang="en-US" dirty="0" err="1" smtClean="0"/>
              <a:t>kamers</a:t>
            </a:r>
            <a:endParaRPr lang="en-US" dirty="0" smtClean="0"/>
          </a:p>
          <a:p>
            <a:r>
              <a:rPr lang="en-US" dirty="0" smtClean="0"/>
              <a:t>Emergency knop</a:t>
            </a:r>
          </a:p>
          <a:p>
            <a:r>
              <a:rPr lang="en-US" dirty="0" err="1" smtClean="0"/>
              <a:t>Een</a:t>
            </a:r>
            <a:r>
              <a:rPr lang="en-US" dirty="0" smtClean="0"/>
              <a:t> log van </a:t>
            </a: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wanneer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kamer</a:t>
            </a:r>
            <a:r>
              <a:rPr lang="en-US" dirty="0" smtClean="0"/>
              <a:t> in </a:t>
            </a:r>
            <a:r>
              <a:rPr lang="en-US" dirty="0" err="1" smtClean="0"/>
              <a:t>gaat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630969" y="6442502"/>
            <a:ext cx="1486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©</a:t>
            </a:r>
            <a:r>
              <a:rPr lang="en-US" sz="1050" dirty="0" err="1"/>
              <a:t>Kampioenen</a:t>
            </a:r>
            <a:r>
              <a:rPr lang="en-US" sz="1050" dirty="0"/>
              <a:t> 2014</a:t>
            </a:r>
            <a:endParaRPr lang="en-US" sz="1100" dirty="0"/>
          </a:p>
          <a:p>
            <a:endParaRPr lang="nl-NL" sz="1050" dirty="0"/>
          </a:p>
        </p:txBody>
      </p:sp>
    </p:spTree>
    <p:extLst>
      <p:ext uri="{BB962C8B-B14F-4D97-AF65-F5344CB8AC3E}">
        <p14:creationId xmlns:p14="http://schemas.microsoft.com/office/powerpoint/2010/main" val="930118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Werking</a:t>
            </a:r>
            <a:r>
              <a:rPr lang="en-US" dirty="0" smtClean="0"/>
              <a:t> </a:t>
            </a:r>
            <a:r>
              <a:rPr lang="en-US" dirty="0" err="1"/>
              <a:t>b</a:t>
            </a:r>
            <a:r>
              <a:rPr lang="en-US" dirty="0" err="1" smtClean="0"/>
              <a:t>eveiliging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6902153" cy="4709160"/>
          </a:xfrm>
        </p:spPr>
        <p:txBody>
          <a:bodyPr/>
          <a:lstStyle/>
          <a:p>
            <a:r>
              <a:rPr lang="en-US" dirty="0" smtClean="0"/>
              <a:t>Random key </a:t>
            </a:r>
            <a:r>
              <a:rPr lang="en-US" dirty="0" err="1" smtClean="0"/>
              <a:t>naar</a:t>
            </a:r>
            <a:r>
              <a:rPr lang="en-US" dirty="0" smtClean="0"/>
              <a:t> </a:t>
            </a:r>
            <a:r>
              <a:rPr lang="en-US" dirty="0" err="1" smtClean="0"/>
              <a:t>arduino</a:t>
            </a:r>
            <a:endParaRPr lang="en-US" dirty="0" smtClean="0"/>
          </a:p>
          <a:p>
            <a:r>
              <a:rPr lang="en-US" dirty="0" smtClean="0"/>
              <a:t>Processed door </a:t>
            </a:r>
            <a:r>
              <a:rPr lang="en-US" dirty="0" err="1" smtClean="0"/>
              <a:t>zowel</a:t>
            </a:r>
            <a:r>
              <a:rPr lang="en-US" dirty="0" smtClean="0"/>
              <a:t> </a:t>
            </a:r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Server</a:t>
            </a:r>
          </a:p>
          <a:p>
            <a:r>
              <a:rPr lang="en-US" dirty="0" smtClean="0"/>
              <a:t>Arduino </a:t>
            </a:r>
            <a:r>
              <a:rPr lang="en-US" dirty="0" err="1" smtClean="0"/>
              <a:t>stuurt</a:t>
            </a:r>
            <a:r>
              <a:rPr lang="en-US" dirty="0" smtClean="0"/>
              <a:t> </a:t>
            </a:r>
            <a:r>
              <a:rPr lang="en-US" dirty="0" err="1" smtClean="0"/>
              <a:t>versleutelde</a:t>
            </a:r>
            <a:r>
              <a:rPr lang="en-US" dirty="0" smtClean="0"/>
              <a:t> Card ID </a:t>
            </a:r>
            <a:r>
              <a:rPr lang="en-US" dirty="0" err="1" smtClean="0"/>
              <a:t>terug</a:t>
            </a:r>
            <a:endParaRPr lang="en-US" dirty="0" smtClean="0"/>
          </a:p>
          <a:p>
            <a:r>
              <a:rPr lang="en-US" dirty="0" smtClean="0"/>
              <a:t>Server </a:t>
            </a:r>
            <a:r>
              <a:rPr lang="en-US" dirty="0" err="1" smtClean="0"/>
              <a:t>vergelijkt</a:t>
            </a:r>
            <a:r>
              <a:rPr lang="en-US" dirty="0" smtClean="0"/>
              <a:t> en </a:t>
            </a:r>
            <a:r>
              <a:rPr lang="en-US" dirty="0" err="1" smtClean="0"/>
              <a:t>bepaalt</a:t>
            </a:r>
            <a:r>
              <a:rPr lang="en-US" dirty="0" smtClean="0"/>
              <a:t> </a:t>
            </a:r>
            <a:r>
              <a:rPr lang="en-US" dirty="0" err="1" smtClean="0"/>
              <a:t>toegang</a:t>
            </a:r>
            <a:r>
              <a:rPr lang="en-US" dirty="0" smtClean="0"/>
              <a:t>/</a:t>
            </a:r>
            <a:r>
              <a:rPr lang="en-US" dirty="0" err="1" smtClean="0"/>
              <a:t>geen</a:t>
            </a:r>
            <a:r>
              <a:rPr lang="en-US" dirty="0" smtClean="0"/>
              <a:t> </a:t>
            </a:r>
            <a:r>
              <a:rPr lang="en-US" dirty="0" err="1" smtClean="0"/>
              <a:t>toegang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8483" y="1847778"/>
            <a:ext cx="4001128" cy="38814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30969" y="6442502"/>
            <a:ext cx="1486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©</a:t>
            </a:r>
            <a:r>
              <a:rPr lang="en-US" sz="1050" dirty="0" err="1"/>
              <a:t>Kampioenen</a:t>
            </a:r>
            <a:r>
              <a:rPr lang="en-US" sz="1050" dirty="0"/>
              <a:t> 2014</a:t>
            </a:r>
            <a:endParaRPr lang="en-US" sz="1100" dirty="0"/>
          </a:p>
          <a:p>
            <a:endParaRPr lang="nl-NL" sz="1050" dirty="0"/>
          </a:p>
        </p:txBody>
      </p:sp>
    </p:spTree>
    <p:extLst>
      <p:ext uri="{BB962C8B-B14F-4D97-AF65-F5344CB8AC3E}">
        <p14:creationId xmlns:p14="http://schemas.microsoft.com/office/powerpoint/2010/main" val="2584724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Effectiefheid</a:t>
            </a:r>
            <a:r>
              <a:rPr lang="en-US" dirty="0" smtClean="0"/>
              <a:t> </a:t>
            </a:r>
            <a:r>
              <a:rPr lang="en-US" dirty="0" err="1" smtClean="0"/>
              <a:t>beveiliging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</a:t>
            </a:r>
            <a:r>
              <a:rPr lang="en-US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beveiligd</a:t>
            </a:r>
            <a:endParaRPr lang="en-US" dirty="0" smtClean="0"/>
          </a:p>
          <a:p>
            <a:r>
              <a:rPr lang="en-US" dirty="0" smtClean="0"/>
              <a:t>User interface </a:t>
            </a:r>
            <a:r>
              <a:rPr lang="en-US" dirty="0" err="1" smtClean="0"/>
              <a:t>wel</a:t>
            </a:r>
            <a:r>
              <a:rPr lang="en-US" dirty="0" smtClean="0"/>
              <a:t> </a:t>
            </a:r>
            <a:r>
              <a:rPr lang="en-US" dirty="0" err="1" smtClean="0"/>
              <a:t>beveiligd</a:t>
            </a:r>
            <a:r>
              <a:rPr lang="en-US" dirty="0" smtClean="0"/>
              <a:t>, maar </a:t>
            </a:r>
            <a:r>
              <a:rPr lang="en-US" dirty="0" err="1" smtClean="0"/>
              <a:t>zonder</a:t>
            </a:r>
            <a:r>
              <a:rPr lang="en-US" dirty="0" smtClean="0"/>
              <a:t> </a:t>
            </a:r>
            <a:r>
              <a:rPr lang="en-US" dirty="0" err="1" smtClean="0"/>
              <a:t>encryptie</a:t>
            </a:r>
            <a:endParaRPr lang="en-US" dirty="0" smtClean="0"/>
          </a:p>
          <a:p>
            <a:r>
              <a:rPr lang="en-US" dirty="0" err="1" smtClean="0"/>
              <a:t>Verbinding</a:t>
            </a:r>
            <a:r>
              <a:rPr lang="en-US" dirty="0" smtClean="0"/>
              <a:t> server-Arduino </a:t>
            </a:r>
            <a:r>
              <a:rPr lang="en-US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zeer</a:t>
            </a:r>
            <a:r>
              <a:rPr lang="en-US" dirty="0" smtClean="0"/>
              <a:t> </a:t>
            </a:r>
            <a:r>
              <a:rPr lang="en-US" dirty="0" err="1" smtClean="0"/>
              <a:t>goed</a:t>
            </a:r>
            <a:r>
              <a:rPr lang="en-US" dirty="0" smtClean="0"/>
              <a:t> </a:t>
            </a:r>
            <a:r>
              <a:rPr lang="en-US" dirty="0" err="1" smtClean="0"/>
              <a:t>beveiligd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558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Duidelijk</a:t>
            </a:r>
            <a:endParaRPr lang="en-US" dirty="0" smtClean="0"/>
          </a:p>
          <a:p>
            <a:r>
              <a:rPr lang="en-US" dirty="0" err="1" smtClean="0"/>
              <a:t>Opties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Toevoegen</a:t>
            </a:r>
            <a:r>
              <a:rPr lang="en-US" dirty="0" smtClean="0"/>
              <a:t>/</a:t>
            </a:r>
            <a:r>
              <a:rPr lang="en-US" dirty="0" err="1" smtClean="0"/>
              <a:t>verwijderen</a:t>
            </a:r>
            <a:r>
              <a:rPr lang="en-US" dirty="0" smtClean="0"/>
              <a:t> users</a:t>
            </a:r>
          </a:p>
          <a:p>
            <a:pPr lvl="1"/>
            <a:r>
              <a:rPr lang="en-US" dirty="0" err="1" smtClean="0"/>
              <a:t>Opvragen</a:t>
            </a:r>
            <a:r>
              <a:rPr lang="en-US" dirty="0" smtClean="0"/>
              <a:t> data users</a:t>
            </a:r>
          </a:p>
          <a:p>
            <a:pPr lvl="1"/>
            <a:r>
              <a:rPr lang="en-US" dirty="0" smtClean="0"/>
              <a:t>Alarm!</a:t>
            </a:r>
          </a:p>
          <a:p>
            <a:pPr lvl="1"/>
            <a:r>
              <a:rPr lang="en-US" dirty="0" err="1" smtClean="0"/>
              <a:t>Activeren</a:t>
            </a:r>
            <a:r>
              <a:rPr lang="en-US" dirty="0" smtClean="0"/>
              <a:t> en </a:t>
            </a:r>
            <a:r>
              <a:rPr lang="en-US" dirty="0" err="1" smtClean="0"/>
              <a:t>deactiveren</a:t>
            </a:r>
            <a:r>
              <a:rPr lang="en-US" dirty="0" smtClean="0"/>
              <a:t> (met User ID of met </a:t>
            </a:r>
            <a:r>
              <a:rPr lang="en-US" dirty="0" err="1" smtClean="0"/>
              <a:t>pasje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Logbestanden</a:t>
            </a:r>
            <a:r>
              <a:rPr lang="en-US" dirty="0" smtClean="0"/>
              <a:t> van </a:t>
            </a:r>
            <a:r>
              <a:rPr lang="en-US" dirty="0" err="1" smtClean="0"/>
              <a:t>openen</a:t>
            </a:r>
            <a:r>
              <a:rPr lang="en-US" dirty="0" smtClean="0"/>
              <a:t> van </a:t>
            </a:r>
            <a:r>
              <a:rPr lang="en-US" dirty="0" err="1" smtClean="0"/>
              <a:t>deuren</a:t>
            </a:r>
            <a:r>
              <a:rPr lang="en-US" dirty="0" smtClean="0"/>
              <a:t> </a:t>
            </a:r>
            <a:r>
              <a:rPr lang="en-US" dirty="0" err="1" smtClean="0"/>
              <a:t>opvragen</a:t>
            </a:r>
            <a:endParaRPr lang="en-US" dirty="0" smtClean="0"/>
          </a:p>
          <a:p>
            <a:pPr lvl="1"/>
            <a:r>
              <a:rPr lang="en-US" dirty="0" err="1" smtClean="0"/>
              <a:t>Zoeken</a:t>
            </a:r>
            <a:r>
              <a:rPr lang="en-US" dirty="0" smtClean="0"/>
              <a:t> </a:t>
            </a:r>
            <a:r>
              <a:rPr lang="en-US" dirty="0" err="1" smtClean="0"/>
              <a:t>naar</a:t>
            </a:r>
            <a:r>
              <a:rPr lang="en-US" dirty="0" smtClean="0"/>
              <a:t> users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30969" y="6442502"/>
            <a:ext cx="1486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©</a:t>
            </a:r>
            <a:r>
              <a:rPr lang="en-US" sz="1050" dirty="0" err="1"/>
              <a:t>Kampioenen</a:t>
            </a:r>
            <a:r>
              <a:rPr lang="en-US" sz="1050" dirty="0"/>
              <a:t> 2014</a:t>
            </a:r>
            <a:endParaRPr lang="en-US" sz="1100" dirty="0"/>
          </a:p>
          <a:p>
            <a:endParaRPr lang="nl-NL" sz="1050" dirty="0"/>
          </a:p>
        </p:txBody>
      </p:sp>
    </p:spTree>
    <p:extLst>
      <p:ext uri="{BB962C8B-B14F-4D97-AF65-F5344CB8AC3E}">
        <p14:creationId xmlns:p14="http://schemas.microsoft.com/office/powerpoint/2010/main" val="28675219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698</TotalTime>
  <Words>377</Words>
  <Application>Microsoft Office PowerPoint</Application>
  <PresentationFormat>Custom</PresentationFormat>
  <Paragraphs>86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Apex</vt:lpstr>
      <vt:lpstr>Project beveiligde pasjes</vt:lpstr>
      <vt:lpstr>Project</vt:lpstr>
      <vt:lpstr>Het idee </vt:lpstr>
      <vt:lpstr>Gebruikte middelen</vt:lpstr>
      <vt:lpstr>Project eisen</vt:lpstr>
      <vt:lpstr>Additionele eisen</vt:lpstr>
      <vt:lpstr>Werking beveiliging</vt:lpstr>
      <vt:lpstr>Effectiefheid beveiliging</vt:lpstr>
      <vt:lpstr>User interface</vt:lpstr>
      <vt:lpstr>Kern van het systeem</vt:lpstr>
      <vt:lpstr>Volledige systeem</vt:lpstr>
      <vt:lpstr>Problemen</vt:lpstr>
      <vt:lpstr>Discussie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beveiligde pasjes</dc:title>
  <dc:creator>Menno Schober</dc:creator>
  <cp:lastModifiedBy>Jetse1796</cp:lastModifiedBy>
  <cp:revision>26</cp:revision>
  <dcterms:created xsi:type="dcterms:W3CDTF">2014-10-29T11:00:46Z</dcterms:created>
  <dcterms:modified xsi:type="dcterms:W3CDTF">2014-10-30T14:52:37Z</dcterms:modified>
</cp:coreProperties>
</file>