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7" r:id="rId4"/>
    <p:sldId id="268" r:id="rId5"/>
    <p:sldId id="262" r:id="rId6"/>
    <p:sldId id="263" r:id="rId7"/>
    <p:sldId id="264" r:id="rId8"/>
    <p:sldId id="269" r:id="rId9"/>
    <p:sldId id="266" r:id="rId10"/>
    <p:sldId id="260" r:id="rId11"/>
    <p:sldId id="261" r:id="rId12"/>
    <p:sldId id="25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521" y="763741"/>
            <a:ext cx="7766936" cy="1646302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beveiligde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976" y="2486827"/>
            <a:ext cx="7766936" cy="11195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Dennis </a:t>
            </a:r>
            <a:r>
              <a:rPr lang="en-US" sz="1400" dirty="0" err="1" smtClean="0"/>
              <a:t>Cai</a:t>
            </a:r>
            <a:r>
              <a:rPr lang="en-US" sz="1400" dirty="0" smtClean="0"/>
              <a:t>, Jan-Willem </a:t>
            </a:r>
            <a:r>
              <a:rPr lang="en-US" sz="1400" dirty="0" err="1" smtClean="0"/>
              <a:t>Nijhuis</a:t>
            </a:r>
            <a:r>
              <a:rPr lang="en-US" sz="1400" dirty="0" smtClean="0"/>
              <a:t>, </a:t>
            </a:r>
            <a:r>
              <a:rPr lang="en-US" sz="1400" dirty="0" err="1" smtClean="0"/>
              <a:t>Jeroen</a:t>
            </a:r>
            <a:r>
              <a:rPr lang="en-US" sz="1400" dirty="0" smtClean="0"/>
              <a:t> </a:t>
            </a:r>
            <a:r>
              <a:rPr lang="en-US" sz="1400" dirty="0" err="1" smtClean="0"/>
              <a:t>Weener</a:t>
            </a:r>
            <a:endParaRPr lang="en-US" sz="1400" dirty="0" smtClean="0"/>
          </a:p>
          <a:p>
            <a:r>
              <a:rPr lang="en-US" sz="1400" dirty="0" err="1" smtClean="0"/>
              <a:t>Jetse</a:t>
            </a:r>
            <a:r>
              <a:rPr lang="en-US" sz="1400" dirty="0" smtClean="0"/>
              <a:t> </a:t>
            </a:r>
            <a:r>
              <a:rPr lang="en-US" sz="1400" dirty="0" err="1" smtClean="0"/>
              <a:t>Schoffelmeer</a:t>
            </a:r>
            <a:r>
              <a:rPr lang="en-US" sz="1400" dirty="0" smtClean="0"/>
              <a:t>, </a:t>
            </a:r>
            <a:r>
              <a:rPr lang="en-US" sz="1400" dirty="0" err="1" smtClean="0"/>
              <a:t>Joël</a:t>
            </a:r>
            <a:r>
              <a:rPr lang="en-US" sz="1400" dirty="0" smtClean="0"/>
              <a:t> </a:t>
            </a:r>
            <a:r>
              <a:rPr lang="en-US" sz="1400" dirty="0" err="1" smtClean="0"/>
              <a:t>Ledelay</a:t>
            </a:r>
            <a:r>
              <a:rPr lang="en-US" sz="1400" dirty="0" smtClean="0"/>
              <a:t>, Menno </a:t>
            </a:r>
            <a:r>
              <a:rPr lang="en-US" sz="1400" dirty="0" err="1" smtClean="0"/>
              <a:t>Schober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Groep</a:t>
            </a:r>
            <a:r>
              <a:rPr lang="en-US" sz="1400" dirty="0" smtClean="0"/>
              <a:t> 18</a:t>
            </a:r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818" y="3769507"/>
            <a:ext cx="1561001" cy="235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44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 van het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activeren</a:t>
            </a:r>
            <a:r>
              <a:rPr lang="en-US" dirty="0" smtClean="0"/>
              <a:t>/</a:t>
            </a:r>
            <a:r>
              <a:rPr lang="en-US" dirty="0" err="1" smtClean="0"/>
              <a:t>deactiveren</a:t>
            </a:r>
            <a:endParaRPr lang="en-US" dirty="0" smtClean="0"/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identificeren</a:t>
            </a:r>
            <a:r>
              <a:rPr lang="en-US" dirty="0" smtClean="0"/>
              <a:t> en (</a:t>
            </a:r>
            <a:r>
              <a:rPr lang="en-US" dirty="0" err="1" smtClean="0"/>
              <a:t>geen</a:t>
            </a:r>
            <a:r>
              <a:rPr lang="en-US" dirty="0" smtClean="0"/>
              <a:t>) </a:t>
            </a:r>
            <a:r>
              <a:rPr lang="en-US" dirty="0" err="1" smtClean="0"/>
              <a:t>toegang</a:t>
            </a:r>
            <a:r>
              <a:rPr lang="en-US" dirty="0" smtClean="0"/>
              <a:t> </a:t>
            </a:r>
            <a:r>
              <a:rPr lang="en-US" dirty="0" err="1" smtClean="0"/>
              <a:t>verlenen</a:t>
            </a:r>
            <a:endParaRPr lang="en-US" dirty="0" smtClean="0"/>
          </a:p>
          <a:p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pasjes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 van de database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43510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Volledige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alarmknop</a:t>
            </a:r>
            <a:r>
              <a:rPr lang="en-US" dirty="0" smtClean="0"/>
              <a:t> </a:t>
            </a:r>
            <a:r>
              <a:rPr lang="en-US" dirty="0" err="1" smtClean="0"/>
              <a:t>waarbij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deuren</a:t>
            </a:r>
            <a:r>
              <a:rPr lang="en-US" dirty="0" smtClean="0"/>
              <a:t> </a:t>
            </a:r>
            <a:r>
              <a:rPr lang="en-US" dirty="0" err="1" smtClean="0"/>
              <a:t>openspringen</a:t>
            </a:r>
            <a:endParaRPr lang="en-US" dirty="0" smtClean="0"/>
          </a:p>
          <a:p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mooie</a:t>
            </a:r>
            <a:r>
              <a:rPr lang="en-US" dirty="0" smtClean="0"/>
              <a:t> GUI</a:t>
            </a:r>
          </a:p>
          <a:p>
            <a:r>
              <a:rPr lang="en-US" dirty="0" err="1" smtClean="0"/>
              <a:t>Kan</a:t>
            </a:r>
            <a:r>
              <a:rPr lang="en-US" dirty="0" smtClean="0"/>
              <a:t> de </a:t>
            </a:r>
            <a:r>
              <a:rPr lang="en-US" dirty="0" err="1" smtClean="0"/>
              <a:t>gegevens</a:t>
            </a:r>
            <a:r>
              <a:rPr lang="en-US" dirty="0" smtClean="0"/>
              <a:t> van </a:t>
            </a:r>
            <a:r>
              <a:rPr lang="en-US" dirty="0" err="1" smtClean="0"/>
              <a:t>eerder</a:t>
            </a:r>
            <a:r>
              <a:rPr lang="en-US" dirty="0" smtClean="0"/>
              <a:t> </a:t>
            </a:r>
            <a:r>
              <a:rPr lang="en-US" dirty="0" err="1" smtClean="0"/>
              <a:t>inchecken</a:t>
            </a:r>
            <a:r>
              <a:rPr lang="en-US" dirty="0" smtClean="0"/>
              <a:t> van </a:t>
            </a:r>
            <a:r>
              <a:rPr lang="en-US" dirty="0" err="1" smtClean="0"/>
              <a:t>iedereen</a:t>
            </a:r>
            <a:r>
              <a:rPr lang="en-US" dirty="0" smtClean="0"/>
              <a:t> </a:t>
            </a:r>
            <a:r>
              <a:rPr lang="en-US" dirty="0" err="1" smtClean="0"/>
              <a:t>opvragen</a:t>
            </a:r>
            <a:r>
              <a:rPr lang="en-US" dirty="0" smtClean="0"/>
              <a:t> in </a:t>
            </a:r>
            <a:r>
              <a:rPr lang="en-US" dirty="0" err="1" smtClean="0"/>
              <a:t>geval</a:t>
            </a:r>
            <a:r>
              <a:rPr lang="en-US" dirty="0" smtClean="0"/>
              <a:t> van </a:t>
            </a:r>
            <a:r>
              <a:rPr lang="en-US" dirty="0" err="1" smtClean="0"/>
              <a:t>bijv</a:t>
            </a:r>
            <a:r>
              <a:rPr lang="en-US" dirty="0" smtClean="0"/>
              <a:t>. </a:t>
            </a:r>
            <a:r>
              <a:rPr lang="en-US" dirty="0" err="1" smtClean="0"/>
              <a:t>diefstal</a:t>
            </a:r>
            <a:endParaRPr lang="en-US" dirty="0"/>
          </a:p>
          <a:p>
            <a:r>
              <a:rPr lang="en-US" dirty="0" smtClean="0"/>
              <a:t>Men </a:t>
            </a:r>
            <a:r>
              <a:rPr lang="en-US" dirty="0" err="1" smtClean="0"/>
              <a:t>kan</a:t>
            </a:r>
            <a:r>
              <a:rPr lang="en-US" dirty="0" smtClean="0"/>
              <a:t> op </a:t>
            </a:r>
            <a:r>
              <a:rPr lang="en-US" dirty="0" err="1" smtClean="0"/>
              <a:t>naam</a:t>
            </a:r>
            <a:r>
              <a:rPr lang="en-US" dirty="0" smtClean="0"/>
              <a:t>/Card ID/</a:t>
            </a:r>
            <a:r>
              <a:rPr lang="en-US" dirty="0" err="1" smtClean="0"/>
              <a:t>Pasje</a:t>
            </a:r>
            <a:r>
              <a:rPr lang="en-US" dirty="0" smtClean="0"/>
              <a:t> </a:t>
            </a:r>
            <a:r>
              <a:rPr lang="en-US" dirty="0" err="1" smtClean="0"/>
              <a:t>zoeken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gegevens</a:t>
            </a:r>
            <a:r>
              <a:rPr lang="en-US" dirty="0" smtClean="0"/>
              <a:t> van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endParaRPr lang="en-US" dirty="0" smtClean="0"/>
          </a:p>
          <a:p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geactiveerd</a:t>
            </a:r>
            <a:r>
              <a:rPr lang="en-US" dirty="0" smtClean="0"/>
              <a:t> en </a:t>
            </a:r>
            <a:r>
              <a:rPr lang="en-US" dirty="0" err="1" smtClean="0"/>
              <a:t>gedeactiveerd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Fancy stuff (</a:t>
            </a:r>
            <a:r>
              <a:rPr lang="en-US" dirty="0" err="1" smtClean="0"/>
              <a:t>mooie</a:t>
            </a:r>
            <a:r>
              <a:rPr lang="en-US" dirty="0"/>
              <a:t> </a:t>
            </a:r>
            <a:r>
              <a:rPr lang="en-US" dirty="0" err="1" smtClean="0"/>
              <a:t>deuren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100100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Communicatie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Arduino en python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versleuteling</a:t>
            </a:r>
            <a:r>
              <a:rPr lang="en-US" dirty="0" smtClean="0"/>
              <a:t> op de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werkt</a:t>
            </a:r>
            <a:r>
              <a:rPr lang="en-US" dirty="0" smtClean="0"/>
              <a:t> met bytes, Python </a:t>
            </a:r>
            <a:r>
              <a:rPr lang="en-US" dirty="0" err="1" smtClean="0"/>
              <a:t>wil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met integers </a:t>
            </a:r>
            <a:r>
              <a:rPr lang="en-US" dirty="0" err="1" smtClean="0"/>
              <a:t>rekenen</a:t>
            </a:r>
            <a:endParaRPr lang="en-US" dirty="0" smtClean="0"/>
          </a:p>
          <a:p>
            <a:r>
              <a:rPr lang="en-US" dirty="0" err="1" smtClean="0"/>
              <a:t>Limitaties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de Arduino</a:t>
            </a:r>
            <a:endParaRPr lang="en-US" dirty="0" smtClean="0"/>
          </a:p>
          <a:p>
            <a:r>
              <a:rPr lang="en-US" dirty="0" err="1" smtClean="0"/>
              <a:t>Heeeeeeeeeeeeeeeeeeel</a:t>
            </a:r>
            <a:r>
              <a:rPr lang="en-US" dirty="0" smtClean="0"/>
              <a:t>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bugs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948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Eventuele</a:t>
            </a:r>
            <a:r>
              <a:rPr lang="en-US" dirty="0" smtClean="0"/>
              <a:t> </a:t>
            </a:r>
            <a:r>
              <a:rPr lang="en-US" dirty="0" err="1" smtClean="0"/>
              <a:t>toevoegingen</a:t>
            </a:r>
            <a:r>
              <a:rPr lang="en-US" dirty="0" smtClean="0"/>
              <a:t>:</a:t>
            </a:r>
          </a:p>
          <a:p>
            <a:pPr marL="742950" lvl="2" indent="-342900"/>
            <a:r>
              <a:rPr lang="en-US" sz="1600" dirty="0" err="1"/>
              <a:t>Relatief</a:t>
            </a:r>
            <a:r>
              <a:rPr lang="en-US" sz="1600" dirty="0"/>
              <a:t> </a:t>
            </a:r>
            <a:r>
              <a:rPr lang="en-US" sz="1600" dirty="0" err="1"/>
              <a:t>niet</a:t>
            </a:r>
            <a:r>
              <a:rPr lang="en-US" sz="1600" dirty="0"/>
              <a:t> </a:t>
            </a:r>
            <a:r>
              <a:rPr lang="en-US" sz="1600" dirty="0" err="1"/>
              <a:t>zo’n</a:t>
            </a:r>
            <a:r>
              <a:rPr lang="en-US" sz="1600" dirty="0"/>
              <a:t> </a:t>
            </a:r>
            <a:r>
              <a:rPr lang="en-US" sz="1600" dirty="0" err="1"/>
              <a:t>sterke</a:t>
            </a:r>
            <a:r>
              <a:rPr lang="en-US" sz="1600" dirty="0"/>
              <a:t> </a:t>
            </a:r>
            <a:r>
              <a:rPr lang="en-US" sz="1600" dirty="0" err="1"/>
              <a:t>beveiliging</a:t>
            </a:r>
            <a:r>
              <a:rPr lang="en-US" sz="1600" dirty="0"/>
              <a:t>, </a:t>
            </a:r>
            <a:r>
              <a:rPr lang="en-US" sz="1600" dirty="0" err="1"/>
              <a:t>kan</a:t>
            </a:r>
            <a:r>
              <a:rPr lang="en-US" sz="1600" dirty="0"/>
              <a:t> </a:t>
            </a:r>
            <a:r>
              <a:rPr lang="en-US" sz="1600" dirty="0" err="1"/>
              <a:t>verbetering</a:t>
            </a:r>
            <a:r>
              <a:rPr lang="en-US" sz="1600" dirty="0"/>
              <a:t> in</a:t>
            </a:r>
          </a:p>
          <a:p>
            <a:pPr lvl="1"/>
            <a:r>
              <a:rPr lang="en-US" dirty="0" err="1" smtClean="0"/>
              <a:t>Werknemers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tijdens</a:t>
            </a:r>
            <a:r>
              <a:rPr lang="en-US" dirty="0" smtClean="0"/>
              <a:t> </a:t>
            </a:r>
            <a:r>
              <a:rPr lang="en-US" dirty="0" err="1" smtClean="0"/>
              <a:t>werkuren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endParaRPr lang="en-US" dirty="0"/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geldstroom</a:t>
            </a:r>
            <a:r>
              <a:rPr lang="en-US" dirty="0" smtClean="0"/>
              <a:t> met </a:t>
            </a:r>
            <a:r>
              <a:rPr lang="en-US" dirty="0" err="1" smtClean="0"/>
              <a:t>behulp</a:t>
            </a:r>
            <a:r>
              <a:rPr lang="en-US" dirty="0" smtClean="0"/>
              <a:t> van de </a:t>
            </a:r>
            <a:r>
              <a:rPr lang="en-US" dirty="0" err="1" smtClean="0"/>
              <a:t>gebruikte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endParaRPr lang="en-US" dirty="0" smtClean="0"/>
          </a:p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nl-NL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48" y="3537604"/>
            <a:ext cx="3028772" cy="246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03927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endParaRPr lang="en-US" dirty="0" smtClean="0"/>
          </a:p>
          <a:p>
            <a:r>
              <a:rPr lang="en-US" dirty="0" err="1" smtClean="0"/>
              <a:t>Gebruikte</a:t>
            </a:r>
            <a:r>
              <a:rPr lang="en-US" dirty="0" smtClean="0"/>
              <a:t> </a:t>
            </a:r>
            <a:r>
              <a:rPr lang="en-US" dirty="0" err="1" smtClean="0"/>
              <a:t>middelen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/>
              <a:t>B</a:t>
            </a:r>
            <a:r>
              <a:rPr lang="en-US" dirty="0" err="1" smtClean="0"/>
              <a:t>eveiliging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problemen</a:t>
            </a:r>
            <a:endParaRPr lang="en-US" dirty="0" smtClean="0"/>
          </a:p>
          <a:p>
            <a:r>
              <a:rPr lang="en-US" dirty="0" err="1"/>
              <a:t>E</a:t>
            </a: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  <a:p>
            <a:r>
              <a:rPr lang="en-US" dirty="0" err="1" smtClean="0"/>
              <a:t>Uiteindelijk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</p:txBody>
      </p:sp>
      <p:pic>
        <p:nvPicPr>
          <p:cNvPr id="4" name="Afbeelding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95" y="2050234"/>
            <a:ext cx="5337175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7519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beveiligd</a:t>
            </a:r>
            <a:r>
              <a:rPr lang="en-US" dirty="0" smtClean="0"/>
              <a:t> </a:t>
            </a:r>
            <a:r>
              <a:rPr lang="en-US" dirty="0" err="1" smtClean="0"/>
              <a:t>pasjes-systeem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hotel, met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lagen</a:t>
            </a:r>
            <a:r>
              <a:rPr lang="en-US" dirty="0" smtClean="0"/>
              <a:t> van </a:t>
            </a:r>
            <a:r>
              <a:rPr lang="en-US" dirty="0" err="1" smtClean="0"/>
              <a:t>autoriteit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21" y="3021650"/>
            <a:ext cx="6424538" cy="3212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2811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Gebruikte</a:t>
            </a:r>
            <a:r>
              <a:rPr lang="en-US" dirty="0" smtClean="0"/>
              <a:t> </a:t>
            </a:r>
            <a:r>
              <a:rPr lang="en-US" dirty="0" err="1" smtClean="0"/>
              <a:t>middelen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</a:t>
            </a:r>
          </a:p>
          <a:p>
            <a:r>
              <a:rPr lang="en-US" dirty="0" smtClean="0"/>
              <a:t>RFID reader/writer</a:t>
            </a:r>
          </a:p>
          <a:p>
            <a:r>
              <a:rPr lang="en-US" dirty="0" smtClean="0"/>
              <a:t>Software </a:t>
            </a:r>
            <a:r>
              <a:rPr lang="en-US" dirty="0" err="1" smtClean="0"/>
              <a:t>voor</a:t>
            </a:r>
            <a:r>
              <a:rPr lang="en-US" dirty="0" smtClean="0"/>
              <a:t> Arduino</a:t>
            </a:r>
          </a:p>
          <a:p>
            <a:r>
              <a:rPr lang="en-US" dirty="0" smtClean="0"/>
              <a:t>Python</a:t>
            </a:r>
          </a:p>
          <a:p>
            <a:r>
              <a:rPr lang="en-US" smtClean="0"/>
              <a:t>SQlite3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99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/>
              <a:t>e</a:t>
            </a:r>
            <a:r>
              <a:rPr lang="en-US" dirty="0" err="1" smtClean="0"/>
              <a:t>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RFID-tags </a:t>
            </a:r>
            <a:r>
              <a:rPr lang="nl-NL" dirty="0"/>
              <a:t>kunnen </a:t>
            </a:r>
            <a:r>
              <a:rPr lang="nl-NL" dirty="0" smtClean="0"/>
              <a:t>uitlezen</a:t>
            </a:r>
          </a:p>
          <a:p>
            <a:r>
              <a:rPr lang="nl-NL" dirty="0" smtClean="0"/>
              <a:t>Het ID </a:t>
            </a:r>
            <a:r>
              <a:rPr lang="nl-NL" dirty="0"/>
              <a:t>van een RFID-tag beveiligd naar een computer kunnen </a:t>
            </a:r>
            <a:r>
              <a:rPr lang="nl-NL" dirty="0" smtClean="0"/>
              <a:t>versturen</a:t>
            </a:r>
            <a:endParaRPr lang="nl-NL" dirty="0"/>
          </a:p>
          <a:p>
            <a:r>
              <a:rPr lang="nl-NL" dirty="0" smtClean="0"/>
              <a:t>ID </a:t>
            </a:r>
            <a:r>
              <a:rPr lang="nl-NL" dirty="0"/>
              <a:t>van een RFID-tag kunnen vergelijken met opgeslagen </a:t>
            </a:r>
            <a:r>
              <a:rPr lang="nl-NL" dirty="0" smtClean="0"/>
              <a:t>User IDs </a:t>
            </a:r>
            <a:r>
              <a:rPr lang="nl-NL" dirty="0"/>
              <a:t>in een database om te </a:t>
            </a:r>
            <a:r>
              <a:rPr lang="nl-NL" dirty="0" smtClean="0"/>
              <a:t>bepalen </a:t>
            </a:r>
            <a:r>
              <a:rPr lang="nl-NL" dirty="0"/>
              <a:t>of deze geautoriseerd </a:t>
            </a:r>
            <a:r>
              <a:rPr lang="nl-NL" dirty="0" smtClean="0"/>
              <a:t>is</a:t>
            </a:r>
            <a:endParaRPr lang="nl-NL" dirty="0"/>
          </a:p>
          <a:p>
            <a:r>
              <a:rPr lang="nl-NL" dirty="0" smtClean="0"/>
              <a:t>de User ID </a:t>
            </a:r>
            <a:r>
              <a:rPr lang="nl-NL" dirty="0"/>
              <a:t>van een RFID-tag opslaan in of verwijderen uit de </a:t>
            </a:r>
            <a:r>
              <a:rPr lang="nl-NL" dirty="0" smtClean="0"/>
              <a:t>database</a:t>
            </a:r>
            <a:endParaRPr lang="nl-NL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6078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Meerdere</a:t>
            </a:r>
            <a:r>
              <a:rPr lang="en-US" dirty="0" smtClean="0"/>
              <a:t> users</a:t>
            </a:r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lagen</a:t>
            </a:r>
            <a:r>
              <a:rPr lang="en-US" dirty="0" smtClean="0"/>
              <a:t> van </a:t>
            </a:r>
            <a:r>
              <a:rPr lang="en-US" dirty="0" err="1" smtClean="0"/>
              <a:t>autoriteiten</a:t>
            </a:r>
            <a:endParaRPr lang="en-US" dirty="0" smtClean="0"/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kamers</a:t>
            </a:r>
            <a:endParaRPr lang="en-US" dirty="0" smtClean="0"/>
          </a:p>
          <a:p>
            <a:r>
              <a:rPr lang="en-US" dirty="0" smtClean="0"/>
              <a:t>Emergency knop</a:t>
            </a:r>
          </a:p>
          <a:p>
            <a:r>
              <a:rPr lang="en-US" dirty="0" err="1" smtClean="0"/>
              <a:t>Een</a:t>
            </a:r>
            <a:r>
              <a:rPr lang="en-US" dirty="0" smtClean="0"/>
              <a:t> log van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kamer</a:t>
            </a:r>
            <a:r>
              <a:rPr lang="en-US" dirty="0" smtClean="0"/>
              <a:t> in </a:t>
            </a:r>
            <a:r>
              <a:rPr lang="en-US" dirty="0" err="1" smtClean="0"/>
              <a:t>gaat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93011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Werking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eveiliging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902153" cy="4709160"/>
          </a:xfrm>
        </p:spPr>
        <p:txBody>
          <a:bodyPr/>
          <a:lstStyle/>
          <a:p>
            <a:r>
              <a:rPr lang="en-US" dirty="0" smtClean="0"/>
              <a:t>Random key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Processed door </a:t>
            </a:r>
            <a:r>
              <a:rPr lang="en-US" dirty="0" err="1" smtClean="0"/>
              <a:t>zowel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Arduino </a:t>
            </a:r>
            <a:r>
              <a:rPr lang="en-US" dirty="0" err="1" smtClean="0"/>
              <a:t>stuurt</a:t>
            </a:r>
            <a:r>
              <a:rPr lang="en-US" dirty="0" smtClean="0"/>
              <a:t> </a:t>
            </a:r>
            <a:r>
              <a:rPr lang="en-US" dirty="0" err="1" smtClean="0"/>
              <a:t>versleutelde</a:t>
            </a:r>
            <a:r>
              <a:rPr lang="en-US" dirty="0" smtClean="0"/>
              <a:t> Card ID </a:t>
            </a:r>
            <a:r>
              <a:rPr lang="en-US" dirty="0" err="1" smtClean="0"/>
              <a:t>terug</a:t>
            </a:r>
            <a:endParaRPr lang="en-US" dirty="0" smtClean="0"/>
          </a:p>
          <a:p>
            <a:r>
              <a:rPr lang="en-US" dirty="0" smtClean="0"/>
              <a:t>Server </a:t>
            </a:r>
            <a:r>
              <a:rPr lang="en-US" dirty="0" err="1" smtClean="0"/>
              <a:t>vergelijkt</a:t>
            </a:r>
            <a:r>
              <a:rPr lang="en-US" dirty="0" smtClean="0"/>
              <a:t> en </a:t>
            </a:r>
            <a:r>
              <a:rPr lang="en-US" dirty="0" err="1" smtClean="0"/>
              <a:t>bepaalt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r>
              <a:rPr lang="en-US" dirty="0" smtClean="0"/>
              <a:t>/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483" y="1847778"/>
            <a:ext cx="4001128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472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Effectiefheid</a:t>
            </a:r>
            <a:r>
              <a:rPr lang="en-US" dirty="0" smtClean="0"/>
              <a:t> </a:t>
            </a:r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beveiligd</a:t>
            </a:r>
            <a:endParaRPr lang="en-US" dirty="0" smtClean="0"/>
          </a:p>
          <a:p>
            <a:r>
              <a:rPr lang="en-US" dirty="0" smtClean="0"/>
              <a:t>User interface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beveiligd</a:t>
            </a:r>
            <a:r>
              <a:rPr lang="en-US" dirty="0" smtClean="0"/>
              <a:t>, maar </a:t>
            </a:r>
            <a:r>
              <a:rPr lang="en-US" dirty="0" err="1" smtClean="0"/>
              <a:t>zonder</a:t>
            </a:r>
            <a:r>
              <a:rPr lang="en-US" dirty="0" smtClean="0"/>
              <a:t> </a:t>
            </a:r>
            <a:r>
              <a:rPr lang="en-US" dirty="0" err="1" smtClean="0"/>
              <a:t>encryptie</a:t>
            </a:r>
            <a:endParaRPr lang="en-US" dirty="0" smtClean="0"/>
          </a:p>
          <a:p>
            <a:r>
              <a:rPr lang="en-US" dirty="0" err="1" smtClean="0"/>
              <a:t>Verbinding</a:t>
            </a:r>
            <a:r>
              <a:rPr lang="en-US" dirty="0" smtClean="0"/>
              <a:t> server-Arduino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zeer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beveiligd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5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Duidelijk</a:t>
            </a:r>
            <a:endParaRPr lang="en-US" dirty="0" smtClean="0"/>
          </a:p>
          <a:p>
            <a:r>
              <a:rPr lang="en-US" dirty="0" err="1" smtClean="0"/>
              <a:t>Opties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Toevoegen</a:t>
            </a:r>
            <a:r>
              <a:rPr lang="en-US" dirty="0" smtClean="0"/>
              <a:t>/</a:t>
            </a:r>
            <a:r>
              <a:rPr lang="en-US" dirty="0" err="1" smtClean="0"/>
              <a:t>verwijderen</a:t>
            </a:r>
            <a:r>
              <a:rPr lang="en-US" dirty="0" smtClean="0"/>
              <a:t> users</a:t>
            </a:r>
          </a:p>
          <a:p>
            <a:pPr lvl="1"/>
            <a:r>
              <a:rPr lang="en-US" dirty="0" err="1" smtClean="0"/>
              <a:t>Opvragen</a:t>
            </a:r>
            <a:r>
              <a:rPr lang="en-US" dirty="0" smtClean="0"/>
              <a:t> data users</a:t>
            </a:r>
          </a:p>
          <a:p>
            <a:pPr lvl="1"/>
            <a:r>
              <a:rPr lang="en-US" dirty="0" smtClean="0"/>
              <a:t>Alarm!</a:t>
            </a:r>
          </a:p>
          <a:p>
            <a:pPr lvl="1"/>
            <a:r>
              <a:rPr lang="en-US" dirty="0" err="1" smtClean="0"/>
              <a:t>Activeren</a:t>
            </a:r>
            <a:r>
              <a:rPr lang="en-US" dirty="0" smtClean="0"/>
              <a:t> en </a:t>
            </a:r>
            <a:r>
              <a:rPr lang="en-US" dirty="0" err="1" smtClean="0"/>
              <a:t>deactiveren</a:t>
            </a:r>
            <a:r>
              <a:rPr lang="en-US" dirty="0" smtClean="0"/>
              <a:t> (met User ID of met </a:t>
            </a:r>
            <a:r>
              <a:rPr lang="en-US" dirty="0" err="1" smtClean="0"/>
              <a:t>pasje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Logbestanden</a:t>
            </a:r>
            <a:r>
              <a:rPr lang="en-US" dirty="0" smtClean="0"/>
              <a:t> van </a:t>
            </a:r>
            <a:r>
              <a:rPr lang="en-US" dirty="0" err="1" smtClean="0"/>
              <a:t>openen</a:t>
            </a:r>
            <a:r>
              <a:rPr lang="en-US" dirty="0" smtClean="0"/>
              <a:t> van </a:t>
            </a:r>
            <a:r>
              <a:rPr lang="en-US" dirty="0" err="1" smtClean="0"/>
              <a:t>deuren</a:t>
            </a:r>
            <a:r>
              <a:rPr lang="en-US" dirty="0" smtClean="0"/>
              <a:t> </a:t>
            </a:r>
            <a:r>
              <a:rPr lang="en-US" dirty="0" err="1" smtClean="0"/>
              <a:t>opvragen</a:t>
            </a:r>
            <a:endParaRPr lang="en-US" dirty="0" smtClean="0"/>
          </a:p>
          <a:p>
            <a:pPr lvl="1"/>
            <a:r>
              <a:rPr lang="en-US" dirty="0" err="1" smtClean="0"/>
              <a:t>Zoeken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users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867521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697</TotalTime>
  <Words>377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Book Antiqua</vt:lpstr>
      <vt:lpstr>Lucida Sans</vt:lpstr>
      <vt:lpstr>Wingdings</vt:lpstr>
      <vt:lpstr>Wingdings 2</vt:lpstr>
      <vt:lpstr>Wingdings 3</vt:lpstr>
      <vt:lpstr>Apex</vt:lpstr>
      <vt:lpstr>Project beveiligde pasjes</vt:lpstr>
      <vt:lpstr>Project</vt:lpstr>
      <vt:lpstr>Het idee </vt:lpstr>
      <vt:lpstr>Gebruikte middelen</vt:lpstr>
      <vt:lpstr>Project eisen</vt:lpstr>
      <vt:lpstr>Additionele eisen</vt:lpstr>
      <vt:lpstr>Werking beveiliging</vt:lpstr>
      <vt:lpstr>Effectiefheid beveiliging</vt:lpstr>
      <vt:lpstr>User interface</vt:lpstr>
      <vt:lpstr>Kern van het systeem</vt:lpstr>
      <vt:lpstr>Volledige systeem</vt:lpstr>
      <vt:lpstr>Problemen</vt:lpstr>
      <vt:lpstr>Discussie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beveiligde pasjes</dc:title>
  <dc:creator>Menno Schober</dc:creator>
  <cp:lastModifiedBy>Menno Schober</cp:lastModifiedBy>
  <cp:revision>25</cp:revision>
  <dcterms:created xsi:type="dcterms:W3CDTF">2014-10-29T11:00:46Z</dcterms:created>
  <dcterms:modified xsi:type="dcterms:W3CDTF">2014-10-30T14:47:19Z</dcterms:modified>
</cp:coreProperties>
</file>