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8" r:id="rId8"/>
    <p:sldId id="266" r:id="rId9"/>
    <p:sldId id="260" r:id="rId10"/>
    <p:sldId id="261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E76D54-7934-4EE1-AFA7-F26B6E4B41C7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E08BA-E6D4-4F1C-A391-7949A5EEC13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21" y="763741"/>
            <a:ext cx="7766936" cy="1646302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beveiligde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976" y="2486827"/>
            <a:ext cx="7766936" cy="11195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Dennis </a:t>
            </a:r>
            <a:r>
              <a:rPr lang="en-US" sz="1400" dirty="0" err="1" smtClean="0"/>
              <a:t>Cai</a:t>
            </a:r>
            <a:r>
              <a:rPr lang="en-US" sz="1400" dirty="0" smtClean="0"/>
              <a:t>, Jan-Willem </a:t>
            </a:r>
            <a:r>
              <a:rPr lang="en-US" sz="1400" dirty="0" err="1" smtClean="0"/>
              <a:t>Nijhuis</a:t>
            </a:r>
            <a:r>
              <a:rPr lang="en-US" sz="1400" dirty="0" smtClean="0"/>
              <a:t>, </a:t>
            </a:r>
            <a:r>
              <a:rPr lang="en-US" sz="1400" dirty="0" err="1" smtClean="0"/>
              <a:t>Jeroen</a:t>
            </a:r>
            <a:r>
              <a:rPr lang="en-US" sz="1400" dirty="0" smtClean="0"/>
              <a:t> </a:t>
            </a:r>
            <a:r>
              <a:rPr lang="en-US" sz="1400" dirty="0" err="1" smtClean="0"/>
              <a:t>Weener</a:t>
            </a:r>
            <a:endParaRPr lang="en-US" sz="1400" dirty="0" smtClean="0"/>
          </a:p>
          <a:p>
            <a:r>
              <a:rPr lang="en-US" sz="1400" dirty="0" err="1" smtClean="0"/>
              <a:t>Jetse</a:t>
            </a:r>
            <a:r>
              <a:rPr lang="en-US" sz="1400" dirty="0" smtClean="0"/>
              <a:t> </a:t>
            </a:r>
            <a:r>
              <a:rPr lang="en-US" sz="1400" dirty="0" err="1" smtClean="0"/>
              <a:t>Schoffelmeer</a:t>
            </a:r>
            <a:r>
              <a:rPr lang="en-US" sz="1400" dirty="0" smtClean="0"/>
              <a:t>, </a:t>
            </a:r>
            <a:r>
              <a:rPr lang="en-US" sz="1400" dirty="0" err="1" smtClean="0"/>
              <a:t>Joël</a:t>
            </a:r>
            <a:r>
              <a:rPr lang="en-US" sz="1400" dirty="0" smtClean="0"/>
              <a:t> </a:t>
            </a:r>
            <a:r>
              <a:rPr lang="en-US" sz="1400" dirty="0" err="1" smtClean="0"/>
              <a:t>Ledelay</a:t>
            </a:r>
            <a:r>
              <a:rPr lang="en-US" sz="1400" dirty="0" smtClean="0"/>
              <a:t>, Menno </a:t>
            </a:r>
            <a:r>
              <a:rPr lang="en-US" sz="1400" dirty="0" err="1" smtClean="0"/>
              <a:t>Schober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Groep</a:t>
            </a:r>
            <a:r>
              <a:rPr lang="en-US" sz="1400" dirty="0" smtClean="0"/>
              <a:t> 18</a:t>
            </a:r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18" y="3769507"/>
            <a:ext cx="1561001" cy="235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4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alarmknop</a:t>
            </a:r>
            <a:r>
              <a:rPr lang="en-US" dirty="0" smtClean="0"/>
              <a:t> </a:t>
            </a:r>
            <a:r>
              <a:rPr lang="en-US" dirty="0" err="1" smtClean="0"/>
              <a:t>waarbij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openspringen</a:t>
            </a:r>
            <a:endParaRPr lang="en-US" dirty="0" smtClean="0"/>
          </a:p>
          <a:p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smtClean="0"/>
              <a:t>‘</a:t>
            </a:r>
            <a:r>
              <a:rPr lang="en-US" dirty="0" err="1" smtClean="0"/>
              <a:t>mooie</a:t>
            </a:r>
            <a:r>
              <a:rPr lang="en-US" dirty="0" smtClean="0"/>
              <a:t>’ </a:t>
            </a:r>
            <a:r>
              <a:rPr lang="en-US" dirty="0" smtClean="0"/>
              <a:t>GUI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de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eerder</a:t>
            </a:r>
            <a:r>
              <a:rPr lang="en-US" dirty="0" smtClean="0"/>
              <a:t> </a:t>
            </a:r>
            <a:r>
              <a:rPr lang="en-US" dirty="0" err="1" smtClean="0"/>
              <a:t>inchecken</a:t>
            </a:r>
            <a:r>
              <a:rPr lang="en-US" dirty="0" smtClean="0"/>
              <a:t> van </a:t>
            </a:r>
            <a:r>
              <a:rPr lang="en-US" dirty="0" err="1" smtClean="0"/>
              <a:t>iedereen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r>
              <a:rPr lang="en-US" dirty="0" smtClean="0"/>
              <a:t> in </a:t>
            </a:r>
            <a:r>
              <a:rPr lang="en-US" dirty="0" err="1" smtClean="0"/>
              <a:t>geval</a:t>
            </a:r>
            <a:r>
              <a:rPr lang="en-US" dirty="0" smtClean="0"/>
              <a:t> van </a:t>
            </a:r>
            <a:r>
              <a:rPr lang="en-US" dirty="0" err="1" smtClean="0"/>
              <a:t>bijv</a:t>
            </a:r>
            <a:r>
              <a:rPr lang="en-US" dirty="0" smtClean="0"/>
              <a:t>. </a:t>
            </a:r>
            <a:r>
              <a:rPr lang="en-US" dirty="0" err="1" smtClean="0"/>
              <a:t>diefstal</a:t>
            </a:r>
            <a:endParaRPr lang="en-US" dirty="0"/>
          </a:p>
          <a:p>
            <a:r>
              <a:rPr lang="en-US" dirty="0" smtClean="0"/>
              <a:t>Men </a:t>
            </a:r>
            <a:r>
              <a:rPr lang="en-US" dirty="0" err="1" smtClean="0"/>
              <a:t>kan</a:t>
            </a:r>
            <a:r>
              <a:rPr lang="en-US" dirty="0" smtClean="0"/>
              <a:t> op </a:t>
            </a:r>
            <a:r>
              <a:rPr lang="en-US" dirty="0" err="1" smtClean="0"/>
              <a:t>naam</a:t>
            </a:r>
            <a:r>
              <a:rPr lang="en-US" dirty="0" smtClean="0"/>
              <a:t>/Card ID/</a:t>
            </a:r>
            <a:r>
              <a:rPr lang="en-US" dirty="0" err="1" smtClean="0"/>
              <a:t>Pasje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gegevens</a:t>
            </a:r>
            <a:r>
              <a:rPr lang="en-US" dirty="0" smtClean="0"/>
              <a:t>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endParaRPr lang="en-US" dirty="0" smtClean="0"/>
          </a:p>
          <a:p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geactiveerd</a:t>
            </a:r>
            <a:r>
              <a:rPr lang="en-US" dirty="0" smtClean="0"/>
              <a:t> en </a:t>
            </a:r>
            <a:r>
              <a:rPr lang="en-US" dirty="0" err="1" smtClean="0"/>
              <a:t>gedeactiveerd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Fancy stuff (</a:t>
            </a:r>
            <a:r>
              <a:rPr lang="en-US" dirty="0" err="1" smtClean="0"/>
              <a:t>mooie</a:t>
            </a:r>
            <a:r>
              <a:rPr lang="en-US" dirty="0"/>
              <a:t>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1001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Communicatie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Arduino en python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versleuteling</a:t>
            </a:r>
            <a:r>
              <a:rPr lang="en-US" dirty="0" smtClean="0"/>
              <a:t> op de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werkt</a:t>
            </a:r>
            <a:r>
              <a:rPr lang="en-US" dirty="0" smtClean="0"/>
              <a:t> met bytes, Python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met integers </a:t>
            </a:r>
            <a:r>
              <a:rPr lang="en-US" dirty="0" err="1" smtClean="0"/>
              <a:t>rekenen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Heeeeeeeeeeeeeeeeeeel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bugs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94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toevoegingen</a:t>
            </a:r>
            <a:r>
              <a:rPr lang="en-US" dirty="0" smtClean="0"/>
              <a:t>:</a:t>
            </a:r>
          </a:p>
          <a:p>
            <a:pPr marL="742950" lvl="2" indent="-342900"/>
            <a:r>
              <a:rPr lang="en-US" sz="1600" dirty="0" err="1"/>
              <a:t>Relatief</a:t>
            </a:r>
            <a:r>
              <a:rPr lang="en-US" sz="1600" dirty="0"/>
              <a:t> </a:t>
            </a:r>
            <a:r>
              <a:rPr lang="en-US" sz="1600" dirty="0" err="1"/>
              <a:t>niet</a:t>
            </a:r>
            <a:r>
              <a:rPr lang="en-US" sz="1600" dirty="0"/>
              <a:t> </a:t>
            </a:r>
            <a:r>
              <a:rPr lang="en-US" sz="1600" dirty="0" err="1"/>
              <a:t>zo’n</a:t>
            </a:r>
            <a:r>
              <a:rPr lang="en-US" sz="1600" dirty="0"/>
              <a:t> </a:t>
            </a:r>
            <a:r>
              <a:rPr lang="en-US" sz="1600" dirty="0" err="1"/>
              <a:t>sterke</a:t>
            </a:r>
            <a:r>
              <a:rPr lang="en-US" sz="1600" dirty="0"/>
              <a:t> </a:t>
            </a:r>
            <a:r>
              <a:rPr lang="en-US" sz="1600" dirty="0" err="1"/>
              <a:t>beveiliging</a:t>
            </a:r>
            <a:r>
              <a:rPr lang="en-US" sz="1600" dirty="0"/>
              <a:t>, </a:t>
            </a:r>
            <a:r>
              <a:rPr lang="en-US" sz="1600" dirty="0" err="1"/>
              <a:t>kan</a:t>
            </a:r>
            <a:r>
              <a:rPr lang="en-US" sz="1600" dirty="0"/>
              <a:t> </a:t>
            </a:r>
            <a:r>
              <a:rPr lang="en-US" sz="1600" dirty="0" err="1"/>
              <a:t>verbetering</a:t>
            </a:r>
            <a:r>
              <a:rPr lang="en-US" sz="1600" dirty="0"/>
              <a:t> in</a:t>
            </a:r>
          </a:p>
          <a:p>
            <a:pPr lvl="1"/>
            <a:r>
              <a:rPr lang="en-US" dirty="0" err="1" smtClean="0"/>
              <a:t>Werknemers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werkuren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nl-NL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48" y="3537604"/>
            <a:ext cx="3028772" cy="2460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0392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 smtClean="0"/>
          </a:p>
          <a:p>
            <a:r>
              <a:rPr lang="en-US" dirty="0" err="1"/>
              <a:t>B</a:t>
            </a:r>
            <a:r>
              <a:rPr lang="en-US" dirty="0" err="1" smtClean="0"/>
              <a:t>eveiliging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  <a:p>
            <a:r>
              <a:rPr lang="en-US" dirty="0" err="1" smtClean="0"/>
              <a:t>Uiteindelijk</a:t>
            </a:r>
            <a:r>
              <a:rPr lang="en-US" dirty="0" smtClean="0"/>
              <a:t> </a:t>
            </a:r>
            <a:r>
              <a:rPr lang="en-US" dirty="0" err="1" smtClean="0"/>
              <a:t>systeem</a:t>
            </a:r>
            <a:endParaRPr lang="en-US" dirty="0" smtClean="0"/>
          </a:p>
        </p:txBody>
      </p:sp>
      <p:pic>
        <p:nvPicPr>
          <p:cNvPr id="4" name="Afbeelding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395" y="2050234"/>
            <a:ext cx="5337175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751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idee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beveiligd</a:t>
            </a:r>
            <a:r>
              <a:rPr lang="en-US" dirty="0" smtClean="0"/>
              <a:t> </a:t>
            </a:r>
            <a:r>
              <a:rPr lang="en-US" dirty="0" err="1" smtClean="0"/>
              <a:t>pasjes-systeem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hotel, met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1" y="3021650"/>
            <a:ext cx="6424538" cy="321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35281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/>
              <a:t>e</a:t>
            </a:r>
            <a:r>
              <a:rPr lang="en-US" dirty="0" err="1" smtClean="0"/>
              <a:t>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RFID-tags </a:t>
            </a:r>
            <a:r>
              <a:rPr lang="nl-NL" dirty="0"/>
              <a:t>kunnen </a:t>
            </a:r>
            <a:r>
              <a:rPr lang="nl-NL" dirty="0" smtClean="0"/>
              <a:t>uitlezen</a:t>
            </a:r>
          </a:p>
          <a:p>
            <a:r>
              <a:rPr lang="nl-NL" dirty="0" smtClean="0"/>
              <a:t>Het ID </a:t>
            </a:r>
            <a:r>
              <a:rPr lang="nl-NL" dirty="0"/>
              <a:t>van een RFID-tag beveiligd naar een computer kunnen </a:t>
            </a:r>
            <a:r>
              <a:rPr lang="nl-NL" dirty="0" smtClean="0"/>
              <a:t>versturen</a:t>
            </a:r>
            <a:endParaRPr lang="nl-NL" dirty="0"/>
          </a:p>
          <a:p>
            <a:r>
              <a:rPr lang="nl-NL" dirty="0" smtClean="0"/>
              <a:t>ID </a:t>
            </a:r>
            <a:r>
              <a:rPr lang="nl-NL" dirty="0"/>
              <a:t>van een RFID-tag kunnen vergelijken met opgeslagen </a:t>
            </a:r>
            <a:r>
              <a:rPr lang="nl-NL" dirty="0" smtClean="0"/>
              <a:t>User IDs </a:t>
            </a:r>
            <a:r>
              <a:rPr lang="nl-NL" dirty="0"/>
              <a:t>in een database om te </a:t>
            </a:r>
            <a:r>
              <a:rPr lang="nl-NL" dirty="0" smtClean="0"/>
              <a:t>bepalen </a:t>
            </a:r>
            <a:r>
              <a:rPr lang="nl-NL" dirty="0"/>
              <a:t>of deze geautoriseerd </a:t>
            </a:r>
            <a:r>
              <a:rPr lang="nl-NL" dirty="0" smtClean="0"/>
              <a:t>is</a:t>
            </a:r>
            <a:endParaRPr lang="nl-NL" dirty="0"/>
          </a:p>
          <a:p>
            <a:r>
              <a:rPr lang="nl-NL" dirty="0" smtClean="0"/>
              <a:t>de User ID </a:t>
            </a:r>
            <a:r>
              <a:rPr lang="nl-NL" dirty="0"/>
              <a:t>van een RFID-tag opslaan in of verwijderen uit de </a:t>
            </a:r>
            <a:r>
              <a:rPr lang="nl-NL" dirty="0" smtClean="0"/>
              <a:t>database</a:t>
            </a:r>
            <a:endParaRPr lang="nl-NL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607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Additionele</a:t>
            </a:r>
            <a:r>
              <a:rPr lang="en-US" dirty="0" smtClean="0"/>
              <a:t> </a:t>
            </a:r>
            <a:r>
              <a:rPr lang="en-US" dirty="0" err="1" smtClean="0"/>
              <a:t>eisen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Meerdere</a:t>
            </a:r>
            <a:r>
              <a:rPr lang="en-US" dirty="0" smtClean="0"/>
              <a:t> users</a:t>
            </a:r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van </a:t>
            </a:r>
            <a:r>
              <a:rPr lang="en-US" dirty="0" err="1" smtClean="0"/>
              <a:t>autoriteiten</a:t>
            </a:r>
            <a:endParaRPr lang="en-US" dirty="0" smtClean="0"/>
          </a:p>
          <a:p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kamers</a:t>
            </a:r>
            <a:endParaRPr lang="en-US" dirty="0" smtClean="0"/>
          </a:p>
          <a:p>
            <a:r>
              <a:rPr lang="en-US" dirty="0" smtClean="0"/>
              <a:t>Emergency knop</a:t>
            </a:r>
          </a:p>
          <a:p>
            <a:r>
              <a:rPr lang="en-US" dirty="0" err="1" smtClean="0"/>
              <a:t>Een</a:t>
            </a:r>
            <a:r>
              <a:rPr lang="en-US" dirty="0" smtClean="0"/>
              <a:t> log van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kamer</a:t>
            </a:r>
            <a:r>
              <a:rPr lang="en-US" dirty="0" smtClean="0"/>
              <a:t> in </a:t>
            </a:r>
            <a:r>
              <a:rPr lang="en-US" dirty="0" err="1" smtClean="0"/>
              <a:t>gaat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9301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Beveiliging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902153" cy="4709160"/>
          </a:xfrm>
        </p:spPr>
        <p:txBody>
          <a:bodyPr/>
          <a:lstStyle/>
          <a:p>
            <a:r>
              <a:rPr lang="en-US" dirty="0" smtClean="0"/>
              <a:t>Random key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Processed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stuurt</a:t>
            </a:r>
            <a:r>
              <a:rPr lang="en-US" dirty="0" smtClean="0"/>
              <a:t> </a:t>
            </a:r>
            <a:r>
              <a:rPr lang="en-US" dirty="0" err="1" smtClean="0"/>
              <a:t>versleutelde</a:t>
            </a:r>
            <a:r>
              <a:rPr lang="en-US" dirty="0" smtClean="0"/>
              <a:t> Card ID </a:t>
            </a:r>
            <a:r>
              <a:rPr lang="en-US" dirty="0" err="1" smtClean="0"/>
              <a:t>terug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vergelijkt</a:t>
            </a:r>
            <a:r>
              <a:rPr lang="en-US" dirty="0" smtClean="0"/>
              <a:t> en </a:t>
            </a:r>
            <a:r>
              <a:rPr lang="en-US" dirty="0" err="1" smtClean="0"/>
              <a:t>bepaalt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r>
              <a:rPr lang="en-US" dirty="0" smtClean="0"/>
              <a:t>/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toegang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83" y="1847778"/>
            <a:ext cx="4001128" cy="3881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5847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Gaten</a:t>
            </a:r>
            <a:r>
              <a:rPr lang="en-GB" dirty="0" smtClean="0"/>
              <a:t> in de </a:t>
            </a:r>
            <a:r>
              <a:rPr lang="en-GB" dirty="0" err="1" smtClean="0"/>
              <a:t>beveiliging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Wanneer</a:t>
            </a:r>
            <a:r>
              <a:rPr lang="en-GB" dirty="0" smtClean="0"/>
              <a:t> de Arduino </a:t>
            </a:r>
            <a:r>
              <a:rPr lang="en-GB" dirty="0" err="1" smtClean="0"/>
              <a:t>gehackt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, </a:t>
            </a:r>
            <a:r>
              <a:rPr lang="en-GB" dirty="0" err="1" smtClean="0"/>
              <a:t>kan</a:t>
            </a:r>
            <a:r>
              <a:rPr lang="en-GB" dirty="0" smtClean="0"/>
              <a:t> de hacker de </a:t>
            </a:r>
            <a:r>
              <a:rPr lang="en-GB" dirty="0" err="1" smtClean="0"/>
              <a:t>versleuteling</a:t>
            </a:r>
            <a:r>
              <a:rPr lang="en-GB" dirty="0" smtClean="0"/>
              <a:t> </a:t>
            </a:r>
            <a:r>
              <a:rPr lang="en-GB" dirty="0" err="1" smtClean="0"/>
              <a:t>inzien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zo</a:t>
            </a:r>
            <a:r>
              <a:rPr lang="en-GB" dirty="0" smtClean="0"/>
              <a:t> </a:t>
            </a:r>
            <a:r>
              <a:rPr lang="en-GB" dirty="0" err="1" smtClean="0"/>
              <a:t>alle</a:t>
            </a:r>
            <a:r>
              <a:rPr lang="en-GB" dirty="0" smtClean="0"/>
              <a:t> </a:t>
            </a:r>
            <a:r>
              <a:rPr lang="en-GB" dirty="0" err="1" smtClean="0"/>
              <a:t>gewenste</a:t>
            </a:r>
            <a:r>
              <a:rPr lang="en-GB" dirty="0" smtClean="0"/>
              <a:t> </a:t>
            </a:r>
            <a:r>
              <a:rPr lang="en-GB" dirty="0" err="1" smtClean="0"/>
              <a:t>deuren</a:t>
            </a:r>
            <a:r>
              <a:rPr lang="en-GB" dirty="0" smtClean="0"/>
              <a:t> </a:t>
            </a:r>
            <a:r>
              <a:rPr lang="en-GB" dirty="0" err="1" smtClean="0"/>
              <a:t>openen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Wanneer</a:t>
            </a:r>
            <a:r>
              <a:rPr lang="en-GB" dirty="0" smtClean="0"/>
              <a:t> het </a:t>
            </a:r>
            <a:r>
              <a:rPr lang="en-GB" dirty="0" err="1" smtClean="0"/>
              <a:t>programma</a:t>
            </a:r>
            <a:r>
              <a:rPr lang="en-GB" dirty="0" smtClean="0"/>
              <a:t> </a:t>
            </a:r>
            <a:r>
              <a:rPr lang="en-GB" dirty="0" err="1" smtClean="0"/>
              <a:t>zelf</a:t>
            </a:r>
            <a:r>
              <a:rPr lang="en-GB" dirty="0" smtClean="0"/>
              <a:t> </a:t>
            </a:r>
            <a:r>
              <a:rPr lang="en-GB" dirty="0" err="1" smtClean="0"/>
              <a:t>gehackt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, </a:t>
            </a:r>
            <a:r>
              <a:rPr lang="en-GB" dirty="0" err="1" smtClean="0"/>
              <a:t>kan</a:t>
            </a:r>
            <a:r>
              <a:rPr lang="en-GB" dirty="0" smtClean="0"/>
              <a:t> de hacker </a:t>
            </a:r>
            <a:r>
              <a:rPr lang="en-GB" dirty="0" err="1" smtClean="0"/>
              <a:t>dat</a:t>
            </a:r>
            <a:r>
              <a:rPr lang="en-GB" dirty="0" smtClean="0"/>
              <a:t> </a:t>
            </a:r>
            <a:r>
              <a:rPr lang="en-GB" dirty="0" err="1" smtClean="0"/>
              <a:t>ook</a:t>
            </a:r>
            <a:r>
              <a:rPr lang="en-GB" dirty="0" smtClean="0"/>
              <a:t>, </a:t>
            </a:r>
            <a:r>
              <a:rPr lang="en-GB" dirty="0" err="1" smtClean="0"/>
              <a:t>tevens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hij</a:t>
            </a:r>
            <a:r>
              <a:rPr lang="en-GB" dirty="0" smtClean="0"/>
              <a:t> user </a:t>
            </a:r>
            <a:r>
              <a:rPr lang="en-GB" dirty="0" err="1" smtClean="0"/>
              <a:t>aanmaken</a:t>
            </a:r>
            <a:r>
              <a:rPr lang="en-GB" dirty="0" smtClean="0"/>
              <a:t>, </a:t>
            </a:r>
            <a:r>
              <a:rPr lang="en-GB" dirty="0" err="1" smtClean="0"/>
              <a:t>verwijderen</a:t>
            </a:r>
            <a:r>
              <a:rPr lang="en-GB" dirty="0" smtClean="0"/>
              <a:t> etc.</a:t>
            </a:r>
          </a:p>
          <a:p>
            <a:r>
              <a:rPr lang="en-GB" dirty="0" err="1" smtClean="0"/>
              <a:t>Wanneer</a:t>
            </a:r>
            <a:r>
              <a:rPr lang="en-GB" dirty="0" smtClean="0"/>
              <a:t>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pasje</a:t>
            </a:r>
            <a:r>
              <a:rPr lang="en-GB" dirty="0" smtClean="0"/>
              <a:t> </a:t>
            </a:r>
            <a:r>
              <a:rPr lang="en-GB" dirty="0" err="1" smtClean="0"/>
              <a:t>gekopieerd</a:t>
            </a:r>
            <a:r>
              <a:rPr lang="en-GB" dirty="0" smtClean="0"/>
              <a:t> </a:t>
            </a:r>
            <a:r>
              <a:rPr lang="en-GB" dirty="0" err="1" smtClean="0"/>
              <a:t>wordt</a:t>
            </a:r>
            <a:r>
              <a:rPr lang="en-GB" dirty="0" smtClean="0"/>
              <a:t>, is </a:t>
            </a:r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niet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achterhalen</a:t>
            </a:r>
            <a:r>
              <a:rPr lang="en-GB" dirty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dit</a:t>
            </a:r>
            <a:r>
              <a:rPr lang="en-GB" dirty="0" smtClean="0"/>
              <a:t> </a:t>
            </a:r>
            <a:r>
              <a:rPr lang="en-GB" dirty="0" err="1" smtClean="0"/>
              <a:t>misbruikt</a:t>
            </a:r>
            <a:r>
              <a:rPr lang="en-GB" dirty="0" smtClean="0"/>
              <a:t> </a:t>
            </a:r>
            <a:r>
              <a:rPr lang="en-GB" dirty="0" err="1" smtClean="0"/>
              <a:t>worden</a:t>
            </a:r>
            <a:r>
              <a:rPr lang="en-GB" dirty="0" smtClean="0"/>
              <a:t>, we </a:t>
            </a:r>
            <a:r>
              <a:rPr lang="en-GB" dirty="0" err="1" smtClean="0"/>
              <a:t>hebben</a:t>
            </a:r>
            <a:r>
              <a:rPr lang="en-GB" dirty="0" smtClean="0"/>
              <a:t> </a:t>
            </a:r>
            <a:r>
              <a:rPr lang="en-GB" dirty="0" err="1" smtClean="0"/>
              <a:t>geen</a:t>
            </a:r>
            <a:r>
              <a:rPr lang="en-GB" dirty="0" smtClean="0"/>
              <a:t> hashes </a:t>
            </a:r>
            <a:r>
              <a:rPr lang="en-GB" dirty="0" err="1" smtClean="0"/>
              <a:t>geïmplementeerd</a:t>
            </a:r>
            <a:r>
              <a:rPr lang="en-GB" smtClean="0"/>
              <a:t>.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714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</a:t>
            </a:r>
            <a:endParaRPr lang="en-US" dirty="0" smtClean="0"/>
          </a:p>
          <a:p>
            <a:r>
              <a:rPr lang="en-US" dirty="0" err="1" smtClean="0"/>
              <a:t>Opties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Toevoegen</a:t>
            </a:r>
            <a:r>
              <a:rPr lang="en-US" dirty="0" smtClean="0"/>
              <a:t>/</a:t>
            </a:r>
            <a:r>
              <a:rPr lang="en-US" dirty="0" err="1" smtClean="0"/>
              <a:t>verwijderen</a:t>
            </a:r>
            <a:r>
              <a:rPr lang="en-US" dirty="0" smtClean="0"/>
              <a:t> users</a:t>
            </a:r>
          </a:p>
          <a:p>
            <a:pPr lvl="1"/>
            <a:r>
              <a:rPr lang="en-US" dirty="0" err="1" smtClean="0"/>
              <a:t>Opvragen</a:t>
            </a:r>
            <a:r>
              <a:rPr lang="en-US" dirty="0" smtClean="0"/>
              <a:t> data users</a:t>
            </a:r>
          </a:p>
          <a:p>
            <a:pPr lvl="1"/>
            <a:r>
              <a:rPr lang="en-US" dirty="0" smtClean="0"/>
              <a:t>Alarm!</a:t>
            </a:r>
          </a:p>
          <a:p>
            <a:pPr lvl="1"/>
            <a:r>
              <a:rPr lang="en-US" dirty="0" err="1" smtClean="0"/>
              <a:t>Activeren</a:t>
            </a:r>
            <a:r>
              <a:rPr lang="en-US" dirty="0" smtClean="0"/>
              <a:t> en </a:t>
            </a:r>
            <a:r>
              <a:rPr lang="en-US" dirty="0" err="1" smtClean="0"/>
              <a:t>deactiveren</a:t>
            </a:r>
            <a:r>
              <a:rPr lang="en-US" dirty="0" smtClean="0"/>
              <a:t> (met User ID of met </a:t>
            </a:r>
            <a:r>
              <a:rPr lang="en-US" dirty="0" err="1" smtClean="0"/>
              <a:t>pasje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Logbestanden</a:t>
            </a:r>
            <a:r>
              <a:rPr lang="en-US" dirty="0" smtClean="0"/>
              <a:t> van </a:t>
            </a:r>
            <a:r>
              <a:rPr lang="en-US" dirty="0" err="1" smtClean="0"/>
              <a:t>openen</a:t>
            </a:r>
            <a:r>
              <a:rPr lang="en-US" dirty="0" smtClean="0"/>
              <a:t> van </a:t>
            </a:r>
            <a:r>
              <a:rPr lang="en-US" dirty="0" err="1" smtClean="0"/>
              <a:t>deuren</a:t>
            </a:r>
            <a:r>
              <a:rPr lang="en-US" dirty="0" smtClean="0"/>
              <a:t> </a:t>
            </a:r>
            <a:r>
              <a:rPr lang="en-US" dirty="0" err="1" smtClean="0"/>
              <a:t>opvragen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867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 van het </a:t>
            </a:r>
            <a:r>
              <a:rPr lang="en-US" dirty="0" err="1" smtClean="0"/>
              <a:t>systeem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activeren</a:t>
            </a:r>
            <a:r>
              <a:rPr lang="en-US" dirty="0" smtClean="0"/>
              <a:t>/</a:t>
            </a:r>
            <a:r>
              <a:rPr lang="en-US" dirty="0" err="1" smtClean="0"/>
              <a:t>deactiveren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pasjes</a:t>
            </a:r>
            <a:r>
              <a:rPr lang="en-US" dirty="0" smtClean="0"/>
              <a:t> </a:t>
            </a:r>
            <a:r>
              <a:rPr lang="en-US" dirty="0" err="1" smtClean="0"/>
              <a:t>identificeren</a:t>
            </a:r>
            <a:r>
              <a:rPr lang="en-US" dirty="0" smtClean="0"/>
              <a:t> en (</a:t>
            </a:r>
            <a:r>
              <a:rPr lang="en-US" dirty="0" err="1" smtClean="0"/>
              <a:t>geen</a:t>
            </a:r>
            <a:r>
              <a:rPr lang="en-US" dirty="0" smtClean="0"/>
              <a:t>) </a:t>
            </a:r>
            <a:r>
              <a:rPr lang="en-US" dirty="0" err="1" smtClean="0"/>
              <a:t>toegang</a:t>
            </a:r>
            <a:r>
              <a:rPr lang="en-US" dirty="0" smtClean="0"/>
              <a:t> </a:t>
            </a:r>
            <a:r>
              <a:rPr lang="en-US" dirty="0" err="1" smtClean="0"/>
              <a:t>verlenen</a:t>
            </a:r>
            <a:endParaRPr lang="en-US" dirty="0" smtClean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pasjes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van de database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969" y="6442502"/>
            <a:ext cx="14869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©</a:t>
            </a:r>
            <a:r>
              <a:rPr lang="en-US" sz="1050" dirty="0" err="1"/>
              <a:t>Kampioenen</a:t>
            </a:r>
            <a:r>
              <a:rPr lang="en-US" sz="1050" dirty="0"/>
              <a:t> 2014</a:t>
            </a:r>
            <a:endParaRPr lang="en-US" sz="1100" dirty="0"/>
          </a:p>
          <a:p>
            <a:endParaRPr lang="nl-NL" sz="1050" dirty="0"/>
          </a:p>
        </p:txBody>
      </p:sp>
    </p:spTree>
    <p:extLst>
      <p:ext uri="{BB962C8B-B14F-4D97-AF65-F5344CB8AC3E}">
        <p14:creationId xmlns:p14="http://schemas.microsoft.com/office/powerpoint/2010/main" val="24351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669</TotalTime>
  <Words>400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Book Antiqua</vt:lpstr>
      <vt:lpstr>Lucida Sans</vt:lpstr>
      <vt:lpstr>Wingdings</vt:lpstr>
      <vt:lpstr>Wingdings 2</vt:lpstr>
      <vt:lpstr>Wingdings 3</vt:lpstr>
      <vt:lpstr>Apex</vt:lpstr>
      <vt:lpstr>Project beveiligde pasjes</vt:lpstr>
      <vt:lpstr>Project</vt:lpstr>
      <vt:lpstr>Het idee </vt:lpstr>
      <vt:lpstr>Project eisen</vt:lpstr>
      <vt:lpstr>Additionele eisen</vt:lpstr>
      <vt:lpstr>Beveiliging</vt:lpstr>
      <vt:lpstr>Gaten in de beveiliging</vt:lpstr>
      <vt:lpstr>User interface</vt:lpstr>
      <vt:lpstr>Kern van het systeem</vt:lpstr>
      <vt:lpstr>Volledige systeem</vt:lpstr>
      <vt:lpstr>Problemen</vt:lpstr>
      <vt:lpstr>Discussie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beveiligde pasjes</dc:title>
  <dc:creator>Menno Schober</dc:creator>
  <cp:lastModifiedBy>Jeroen Weener</cp:lastModifiedBy>
  <cp:revision>22</cp:revision>
  <dcterms:created xsi:type="dcterms:W3CDTF">2014-10-29T11:00:46Z</dcterms:created>
  <dcterms:modified xsi:type="dcterms:W3CDTF">2014-10-30T12:42:41Z</dcterms:modified>
</cp:coreProperties>
</file>