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8" r:id="rId5"/>
    <p:sldId id="262" r:id="rId6"/>
    <p:sldId id="263" r:id="rId7"/>
    <p:sldId id="264" r:id="rId8"/>
    <p:sldId id="269" r:id="rId9"/>
    <p:sldId id="266" r:id="rId10"/>
    <p:sldId id="260" r:id="rId11"/>
    <p:sldId id="261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18" y="3769507"/>
            <a:ext cx="1561001" cy="235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alarmknop</a:t>
            </a:r>
            <a:r>
              <a:rPr lang="en-US" dirty="0" smtClean="0"/>
              <a:t> </a:t>
            </a:r>
            <a:r>
              <a:rPr lang="en-US" dirty="0" err="1" smtClean="0"/>
              <a:t>waarbij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openspringen</a:t>
            </a:r>
            <a:endParaRPr lang="en-US" dirty="0" smtClean="0"/>
          </a:p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mooie</a:t>
            </a:r>
            <a:r>
              <a:rPr lang="en-US" dirty="0" smtClean="0"/>
              <a:t> GUI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de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eerder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r>
              <a:rPr lang="en-US" dirty="0" smtClean="0"/>
              <a:t> van </a:t>
            </a: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r>
              <a:rPr lang="en-US" dirty="0" smtClean="0"/>
              <a:t> in </a:t>
            </a:r>
            <a:r>
              <a:rPr lang="en-US" dirty="0" err="1" smtClean="0"/>
              <a:t>geval</a:t>
            </a:r>
            <a:r>
              <a:rPr lang="en-US" dirty="0" smtClean="0"/>
              <a:t> van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diefstal</a:t>
            </a:r>
            <a:endParaRPr lang="en-US" dirty="0"/>
          </a:p>
          <a:p>
            <a:r>
              <a:rPr lang="en-US" dirty="0" smtClean="0"/>
              <a:t>Men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naam</a:t>
            </a:r>
            <a:r>
              <a:rPr lang="en-US" dirty="0" smtClean="0"/>
              <a:t>/Card ID/</a:t>
            </a:r>
            <a:r>
              <a:rPr lang="en-US" dirty="0" err="1" smtClean="0"/>
              <a:t>Pasje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geactiveerd</a:t>
            </a:r>
            <a:r>
              <a:rPr lang="en-US" dirty="0" smtClean="0"/>
              <a:t> en </a:t>
            </a:r>
            <a:r>
              <a:rPr lang="en-US" dirty="0" err="1" smtClean="0"/>
              <a:t>gedeactiveerd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Fancy stuff (</a:t>
            </a:r>
            <a:r>
              <a:rPr lang="en-US" dirty="0" err="1" smtClean="0"/>
              <a:t>mooie</a:t>
            </a:r>
            <a:r>
              <a:rPr lang="en-US" dirty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Arduino</a:t>
            </a:r>
            <a:r>
              <a:rPr lang="en-US" dirty="0" smtClean="0"/>
              <a:t> en </a:t>
            </a:r>
            <a:r>
              <a:rPr lang="en-US" smtClean="0"/>
              <a:t>de computer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Arduino</a:t>
            </a:r>
            <a:r>
              <a:rPr lang="en-US" dirty="0" smtClean="0"/>
              <a:t> en de computer </a:t>
            </a:r>
            <a:r>
              <a:rPr lang="en-US" dirty="0" err="1" smtClean="0"/>
              <a:t>gaat</a:t>
            </a:r>
            <a:r>
              <a:rPr lang="en-US" dirty="0" smtClean="0"/>
              <a:t> in bytes, maar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willen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met integers </a:t>
            </a:r>
            <a:r>
              <a:rPr lang="en-US" dirty="0" err="1" smtClean="0"/>
              <a:t>rekenen</a:t>
            </a:r>
            <a:endParaRPr lang="en-US" dirty="0" smtClean="0"/>
          </a:p>
          <a:p>
            <a:r>
              <a:rPr lang="en-US" dirty="0" err="1" smtClean="0"/>
              <a:t>Limitaties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Arduino</a:t>
            </a:r>
          </a:p>
          <a:p>
            <a:r>
              <a:rPr lang="en-US" dirty="0" err="1" smtClean="0"/>
              <a:t>Heeeeeeeeeeeeeeeeeeel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r>
              <a:rPr lang="en-US" dirty="0" smtClean="0"/>
              <a:t>:</a:t>
            </a:r>
          </a:p>
          <a:p>
            <a:pPr marL="742950" lvl="2" indent="-342900"/>
            <a:r>
              <a:rPr lang="en-US" sz="1600" dirty="0" err="1"/>
              <a:t>Relatief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zo’n</a:t>
            </a:r>
            <a:r>
              <a:rPr lang="en-US" sz="1600" dirty="0"/>
              <a:t> </a:t>
            </a:r>
            <a:r>
              <a:rPr lang="en-US" sz="1600" dirty="0" err="1"/>
              <a:t>sterke</a:t>
            </a:r>
            <a:r>
              <a:rPr lang="en-US" sz="1600" dirty="0"/>
              <a:t> </a:t>
            </a:r>
            <a:r>
              <a:rPr lang="en-US" sz="1600" dirty="0" err="1"/>
              <a:t>beveiliging</a:t>
            </a:r>
            <a:r>
              <a:rPr lang="en-US" sz="1600" dirty="0"/>
              <a:t>,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verbetering</a:t>
            </a:r>
            <a:r>
              <a:rPr lang="en-US" sz="1600" dirty="0"/>
              <a:t> in</a:t>
            </a:r>
          </a:p>
          <a:p>
            <a:pPr lvl="1"/>
            <a:r>
              <a:rPr lang="en-US" dirty="0" err="1" smtClean="0"/>
              <a:t>Werknemers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werkuren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geldstroom</a:t>
            </a:r>
            <a:r>
              <a:rPr lang="en-US" dirty="0" smtClean="0"/>
              <a:t> 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nl-NL"/>
              <a:t>Een beveiligd pasjes-systeem voor een hotel voor een goed en veilig inchecksysteem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3021650"/>
            <a:ext cx="6424538" cy="321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</a:p>
          <a:p>
            <a:r>
              <a:rPr lang="en-US" dirty="0" smtClean="0"/>
              <a:t>RFID reader/writer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voor</a:t>
            </a:r>
            <a:r>
              <a:rPr lang="en-US" dirty="0" smtClean="0"/>
              <a:t> Arduino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2399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/>
              <a:t>kunnen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Het ID </a:t>
            </a:r>
            <a:r>
              <a:rPr lang="nl-NL" dirty="0"/>
              <a:t>van een RFID-tag beveiligd naar een computer kunnen </a:t>
            </a:r>
            <a:r>
              <a:rPr lang="nl-NL" dirty="0" smtClean="0"/>
              <a:t>versturen</a:t>
            </a:r>
            <a:endParaRPr lang="nl-NL" dirty="0"/>
          </a:p>
          <a:p>
            <a:r>
              <a:rPr lang="nl-NL" dirty="0" smtClean="0"/>
              <a:t>ID </a:t>
            </a:r>
            <a:r>
              <a:rPr lang="nl-NL" dirty="0"/>
              <a:t>van een RFID-tag kunnen vergelijken met opgeslagen </a:t>
            </a:r>
            <a:r>
              <a:rPr lang="nl-NL" dirty="0" smtClean="0"/>
              <a:t>User IDs </a:t>
            </a:r>
            <a:r>
              <a:rPr lang="nl-NL" dirty="0"/>
              <a:t>in een database om te </a:t>
            </a:r>
            <a:r>
              <a:rPr lang="nl-NL" dirty="0" smtClean="0"/>
              <a:t>bepalen </a:t>
            </a:r>
            <a:r>
              <a:rPr lang="nl-NL" dirty="0"/>
              <a:t>of deze geautoriseerd </a:t>
            </a:r>
            <a:r>
              <a:rPr lang="nl-NL" dirty="0" smtClean="0"/>
              <a:t>is</a:t>
            </a:r>
            <a:endParaRPr lang="nl-NL" dirty="0"/>
          </a:p>
          <a:p>
            <a:r>
              <a:rPr lang="nl-NL" dirty="0" smtClean="0"/>
              <a:t>de User ID </a:t>
            </a:r>
            <a:r>
              <a:rPr lang="nl-NL" dirty="0"/>
              <a:t>van een RFID-tag opslaan 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autoriteiten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smtClean="0"/>
              <a:t>Emergency knop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log van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 in </a:t>
            </a:r>
            <a:r>
              <a:rPr lang="en-US" dirty="0" err="1" smtClean="0"/>
              <a:t>gaat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Werking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Processed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vergelijkt</a:t>
            </a:r>
            <a:r>
              <a:rPr lang="en-US" dirty="0" smtClean="0"/>
              <a:t>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Effectiefheid</a:t>
            </a:r>
            <a:r>
              <a:rPr lang="en-US" dirty="0" smtClean="0"/>
              <a:t> </a:t>
            </a:r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r>
              <a:rPr lang="en-US" dirty="0" smtClean="0"/>
              <a:t>User interface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, maar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encryptie</a:t>
            </a:r>
            <a:endParaRPr lang="en-US" dirty="0" smtClean="0"/>
          </a:p>
          <a:p>
            <a:r>
              <a:rPr lang="en-US" dirty="0" err="1" smtClean="0"/>
              <a:t>Verbinding</a:t>
            </a:r>
            <a:r>
              <a:rPr lang="en-US" dirty="0" smtClean="0"/>
              <a:t> server-Arduino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</a:t>
            </a:r>
            <a:endParaRPr lang="en-US" dirty="0" smtClean="0"/>
          </a:p>
          <a:p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verwijderen</a:t>
            </a:r>
            <a:r>
              <a:rPr lang="en-US" dirty="0" smtClean="0"/>
              <a:t> users</a:t>
            </a:r>
          </a:p>
          <a:p>
            <a:pPr lvl="1"/>
            <a:r>
              <a:rPr lang="en-US" dirty="0" err="1" smtClean="0"/>
              <a:t>Opvragen</a:t>
            </a:r>
            <a:r>
              <a:rPr lang="en-US" dirty="0" smtClean="0"/>
              <a:t> data users</a:t>
            </a:r>
          </a:p>
          <a:p>
            <a:pPr lvl="1"/>
            <a:r>
              <a:rPr lang="en-US" dirty="0" smtClean="0"/>
              <a:t>Alarm!</a:t>
            </a:r>
          </a:p>
          <a:p>
            <a:pPr lvl="1"/>
            <a:r>
              <a:rPr lang="en-US" dirty="0" err="1" smtClean="0"/>
              <a:t>Activeren</a:t>
            </a:r>
            <a:r>
              <a:rPr lang="en-US" dirty="0" smtClean="0"/>
              <a:t> en </a:t>
            </a:r>
            <a:r>
              <a:rPr lang="en-US" dirty="0" err="1" smtClean="0"/>
              <a:t>deactiveren</a:t>
            </a:r>
            <a:r>
              <a:rPr lang="en-US" dirty="0" smtClean="0"/>
              <a:t> (met User ID of met </a:t>
            </a:r>
            <a:r>
              <a:rPr lang="en-US" dirty="0" err="1" smtClean="0"/>
              <a:t>pasje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Logbestanden</a:t>
            </a:r>
            <a:r>
              <a:rPr lang="en-US" dirty="0" smtClean="0"/>
              <a:t> van </a:t>
            </a:r>
            <a:r>
              <a:rPr lang="en-US" dirty="0" err="1" smtClean="0"/>
              <a:t>openen</a:t>
            </a:r>
            <a:r>
              <a:rPr lang="en-US" dirty="0" smtClean="0"/>
              <a:t> van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pPr lvl="1"/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users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698</TotalTime>
  <Words>388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Project beveiligde pasjes</vt:lpstr>
      <vt:lpstr>Project</vt:lpstr>
      <vt:lpstr>Het idee </vt:lpstr>
      <vt:lpstr>Gebruikte middelen</vt:lpstr>
      <vt:lpstr>Project eisen</vt:lpstr>
      <vt:lpstr>Additionele eisen</vt:lpstr>
      <vt:lpstr>Werking beveiliging</vt:lpstr>
      <vt:lpstr>Effectiefheid beveiliging</vt:lpstr>
      <vt:lpstr>User interface</vt:lpstr>
      <vt:lpstr>Kern van het systeem</vt:lpstr>
      <vt:lpstr>Volledige systeem</vt:lpstr>
      <vt:lpstr>Problemen</vt:lpstr>
      <vt:lpstr>Discussie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Jetse1796</cp:lastModifiedBy>
  <cp:revision>27</cp:revision>
  <dcterms:created xsi:type="dcterms:W3CDTF">2014-10-29T11:00:46Z</dcterms:created>
  <dcterms:modified xsi:type="dcterms:W3CDTF">2014-10-30T15:17:29Z</dcterms:modified>
</cp:coreProperties>
</file>