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8" r:id="rId5"/>
    <p:sldId id="262" r:id="rId6"/>
    <p:sldId id="263" r:id="rId7"/>
    <p:sldId id="264" r:id="rId8"/>
    <p:sldId id="269" r:id="rId9"/>
    <p:sldId id="266" r:id="rId10"/>
    <p:sldId id="260" r:id="rId11"/>
    <p:sldId id="261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18" y="3769507"/>
            <a:ext cx="1561001" cy="235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alarmknop</a:t>
            </a:r>
            <a:r>
              <a:rPr lang="en-US" dirty="0" smtClean="0"/>
              <a:t> </a:t>
            </a:r>
            <a:r>
              <a:rPr lang="en-US" dirty="0" err="1" smtClean="0"/>
              <a:t>waarbij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openspringen</a:t>
            </a:r>
            <a:endParaRPr lang="en-US" dirty="0" smtClean="0"/>
          </a:p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mooie</a:t>
            </a:r>
            <a:r>
              <a:rPr lang="en-US" dirty="0" smtClean="0"/>
              <a:t> GUI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de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eerder</a:t>
            </a:r>
            <a:r>
              <a:rPr lang="en-US" dirty="0" smtClean="0"/>
              <a:t> </a:t>
            </a:r>
            <a:r>
              <a:rPr lang="en-US" dirty="0" err="1" smtClean="0"/>
              <a:t>inchecken</a:t>
            </a:r>
            <a:r>
              <a:rPr lang="en-US" dirty="0" smtClean="0"/>
              <a:t> van </a:t>
            </a:r>
            <a:r>
              <a:rPr lang="en-US" dirty="0" err="1" smtClean="0"/>
              <a:t>iedereen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r>
              <a:rPr lang="en-US" dirty="0" smtClean="0"/>
              <a:t> in </a:t>
            </a:r>
            <a:r>
              <a:rPr lang="en-US" dirty="0" err="1" smtClean="0"/>
              <a:t>geval</a:t>
            </a:r>
            <a:r>
              <a:rPr lang="en-US" dirty="0" smtClean="0"/>
              <a:t> van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diefstal</a:t>
            </a:r>
            <a:endParaRPr lang="en-US" dirty="0"/>
          </a:p>
          <a:p>
            <a:r>
              <a:rPr lang="en-US" dirty="0" smtClean="0"/>
              <a:t>Men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naam</a:t>
            </a:r>
            <a:r>
              <a:rPr lang="en-US" dirty="0" smtClean="0"/>
              <a:t>/Card ID/</a:t>
            </a:r>
            <a:r>
              <a:rPr lang="en-US" dirty="0" err="1" smtClean="0"/>
              <a:t>Pasje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endParaRPr lang="en-US" dirty="0" smtClean="0"/>
          </a:p>
          <a:p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geactiveerd</a:t>
            </a:r>
            <a:r>
              <a:rPr lang="en-US" dirty="0" smtClean="0"/>
              <a:t> en </a:t>
            </a:r>
            <a:r>
              <a:rPr lang="en-US" dirty="0" err="1" smtClean="0"/>
              <a:t>gedeactiveerd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Fancy stuff (</a:t>
            </a:r>
            <a:r>
              <a:rPr lang="en-US" dirty="0" err="1" smtClean="0"/>
              <a:t>mooie</a:t>
            </a:r>
            <a:r>
              <a:rPr lang="en-US" dirty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de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r>
              <a:rPr lang="en-US" dirty="0" smtClean="0"/>
              <a:t> met bytes, Python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met integers </a:t>
            </a:r>
            <a:r>
              <a:rPr lang="en-US" dirty="0" err="1" smtClean="0"/>
              <a:t>rekenen</a:t>
            </a:r>
            <a:endParaRPr lang="en-US" dirty="0" smtClean="0"/>
          </a:p>
          <a:p>
            <a:r>
              <a:rPr lang="en-US" dirty="0" err="1" smtClean="0"/>
              <a:t>Limitaties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Arduino</a:t>
            </a:r>
            <a:endParaRPr lang="en-US" dirty="0" smtClean="0"/>
          </a:p>
          <a:p>
            <a:r>
              <a:rPr lang="en-US" dirty="0" err="1" smtClean="0"/>
              <a:t>Heeeeeeeeeeeeeeeeeeel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r>
              <a:rPr lang="en-US" dirty="0" smtClean="0"/>
              <a:t>:</a:t>
            </a:r>
          </a:p>
          <a:p>
            <a:pPr marL="742950" lvl="2" indent="-342900"/>
            <a:r>
              <a:rPr lang="en-US" sz="1600" dirty="0" err="1"/>
              <a:t>Relatief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zo’n</a:t>
            </a:r>
            <a:r>
              <a:rPr lang="en-US" sz="1600" dirty="0"/>
              <a:t> </a:t>
            </a:r>
            <a:r>
              <a:rPr lang="en-US" sz="1600" dirty="0" err="1"/>
              <a:t>sterke</a:t>
            </a:r>
            <a:r>
              <a:rPr lang="en-US" sz="1600" dirty="0"/>
              <a:t> </a:t>
            </a:r>
            <a:r>
              <a:rPr lang="en-US" sz="1600" dirty="0" err="1"/>
              <a:t>beveiliging</a:t>
            </a:r>
            <a:r>
              <a:rPr lang="en-US" sz="1600" dirty="0"/>
              <a:t>,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verbetering</a:t>
            </a:r>
            <a:r>
              <a:rPr lang="en-US" sz="1600" dirty="0"/>
              <a:t> in</a:t>
            </a:r>
          </a:p>
          <a:p>
            <a:pPr lvl="1"/>
            <a:r>
              <a:rPr lang="en-US" dirty="0" err="1" smtClean="0"/>
              <a:t>Werknemers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werkuren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geldstroom</a:t>
            </a:r>
            <a:r>
              <a:rPr lang="en-US" dirty="0" smtClean="0"/>
              <a:t> met </a:t>
            </a:r>
            <a:r>
              <a:rPr lang="en-US" dirty="0" err="1" smtClean="0"/>
              <a:t>behulp</a:t>
            </a:r>
            <a:r>
              <a:rPr lang="en-US" dirty="0" smtClean="0"/>
              <a:t> van de </a:t>
            </a:r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r>
              <a:rPr lang="en-US" dirty="0" smtClean="0"/>
              <a:t> </a:t>
            </a:r>
            <a:r>
              <a:rPr lang="en-US" dirty="0" err="1" smtClean="0"/>
              <a:t>pasjes-systeem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hotel, met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1" y="3021650"/>
            <a:ext cx="6424538" cy="321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</a:p>
          <a:p>
            <a:r>
              <a:rPr lang="en-US" dirty="0" smtClean="0"/>
              <a:t>RFID reader/writer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voor</a:t>
            </a:r>
            <a:r>
              <a:rPr lang="en-US" dirty="0" smtClean="0"/>
              <a:t> Arduino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23999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</a:t>
            </a:r>
            <a:r>
              <a:rPr lang="nl-NL" dirty="0"/>
              <a:t>kunnen </a:t>
            </a:r>
            <a:r>
              <a:rPr lang="nl-NL" dirty="0" smtClean="0"/>
              <a:t>uitlezen</a:t>
            </a:r>
          </a:p>
          <a:p>
            <a:r>
              <a:rPr lang="nl-NL" dirty="0" smtClean="0"/>
              <a:t>Het ID </a:t>
            </a:r>
            <a:r>
              <a:rPr lang="nl-NL" dirty="0"/>
              <a:t>van een RFID-tag beveiligd naar een computer kunnen </a:t>
            </a:r>
            <a:r>
              <a:rPr lang="nl-NL" dirty="0" smtClean="0"/>
              <a:t>versturen</a:t>
            </a:r>
            <a:endParaRPr lang="nl-NL" dirty="0"/>
          </a:p>
          <a:p>
            <a:r>
              <a:rPr lang="nl-NL" dirty="0" smtClean="0"/>
              <a:t>ID </a:t>
            </a:r>
            <a:r>
              <a:rPr lang="nl-NL" dirty="0"/>
              <a:t>van een RFID-tag kunnen vergelijken met opgeslagen </a:t>
            </a:r>
            <a:r>
              <a:rPr lang="nl-NL" dirty="0" smtClean="0"/>
              <a:t>User IDs </a:t>
            </a:r>
            <a:r>
              <a:rPr lang="nl-NL" dirty="0"/>
              <a:t>in een database om te </a:t>
            </a:r>
            <a:r>
              <a:rPr lang="nl-NL" dirty="0" smtClean="0"/>
              <a:t>bepalen </a:t>
            </a:r>
            <a:r>
              <a:rPr lang="nl-NL" dirty="0"/>
              <a:t>of deze geautoriseerd </a:t>
            </a:r>
            <a:r>
              <a:rPr lang="nl-NL" dirty="0" smtClean="0"/>
              <a:t>is</a:t>
            </a:r>
            <a:endParaRPr lang="nl-NL" dirty="0"/>
          </a:p>
          <a:p>
            <a:r>
              <a:rPr lang="nl-NL" dirty="0" smtClean="0"/>
              <a:t>de User ID </a:t>
            </a:r>
            <a:r>
              <a:rPr lang="nl-NL" dirty="0"/>
              <a:t>van een RFID-tag opslaan 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autoriteiten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smtClean="0"/>
              <a:t>Emergency knop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log van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kamer</a:t>
            </a:r>
            <a:r>
              <a:rPr lang="en-US" dirty="0" smtClean="0"/>
              <a:t> in </a:t>
            </a:r>
            <a:r>
              <a:rPr lang="en-US" dirty="0" err="1" smtClean="0"/>
              <a:t>gaat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Werking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Processed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vergelijkt</a:t>
            </a:r>
            <a:r>
              <a:rPr lang="en-US" dirty="0" smtClean="0"/>
              <a:t>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Effectiefheid</a:t>
            </a:r>
            <a:r>
              <a:rPr lang="en-US" dirty="0" smtClean="0"/>
              <a:t> </a:t>
            </a:r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endParaRPr lang="en-US" dirty="0" smtClean="0"/>
          </a:p>
          <a:p>
            <a:r>
              <a:rPr lang="en-US" dirty="0" smtClean="0"/>
              <a:t>User interface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r>
              <a:rPr lang="en-US" dirty="0" smtClean="0"/>
              <a:t>, maar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encryptie</a:t>
            </a:r>
            <a:endParaRPr lang="en-US" dirty="0" smtClean="0"/>
          </a:p>
          <a:p>
            <a:r>
              <a:rPr lang="en-US" dirty="0" err="1" smtClean="0"/>
              <a:t>Verbinding</a:t>
            </a:r>
            <a:r>
              <a:rPr lang="en-US" dirty="0" smtClean="0"/>
              <a:t> server-Arduino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zeer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Duidelijk</a:t>
            </a:r>
            <a:endParaRPr lang="en-US" dirty="0" smtClean="0"/>
          </a:p>
          <a:p>
            <a:r>
              <a:rPr lang="en-US" dirty="0" err="1" smtClean="0"/>
              <a:t>Opties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Toevoegen</a:t>
            </a:r>
            <a:r>
              <a:rPr lang="en-US" dirty="0" smtClean="0"/>
              <a:t>/</a:t>
            </a:r>
            <a:r>
              <a:rPr lang="en-US" dirty="0" err="1" smtClean="0"/>
              <a:t>verwijderen</a:t>
            </a:r>
            <a:r>
              <a:rPr lang="en-US" dirty="0" smtClean="0"/>
              <a:t> users</a:t>
            </a:r>
          </a:p>
          <a:p>
            <a:pPr lvl="1"/>
            <a:r>
              <a:rPr lang="en-US" dirty="0" err="1" smtClean="0"/>
              <a:t>Opvragen</a:t>
            </a:r>
            <a:r>
              <a:rPr lang="en-US" dirty="0" smtClean="0"/>
              <a:t> data users</a:t>
            </a:r>
          </a:p>
          <a:p>
            <a:pPr lvl="1"/>
            <a:r>
              <a:rPr lang="en-US" dirty="0" smtClean="0"/>
              <a:t>Alarm!</a:t>
            </a:r>
          </a:p>
          <a:p>
            <a:pPr lvl="1"/>
            <a:r>
              <a:rPr lang="en-US" dirty="0" err="1" smtClean="0"/>
              <a:t>Activeren</a:t>
            </a:r>
            <a:r>
              <a:rPr lang="en-US" dirty="0" smtClean="0"/>
              <a:t> en </a:t>
            </a:r>
            <a:r>
              <a:rPr lang="en-US" dirty="0" err="1" smtClean="0"/>
              <a:t>deactiveren</a:t>
            </a:r>
            <a:r>
              <a:rPr lang="en-US" dirty="0" smtClean="0"/>
              <a:t> (met User ID of met </a:t>
            </a:r>
            <a:r>
              <a:rPr lang="en-US" dirty="0" err="1" smtClean="0"/>
              <a:t>pasje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Logbestanden</a:t>
            </a:r>
            <a:r>
              <a:rPr lang="en-US" dirty="0" smtClean="0"/>
              <a:t> van </a:t>
            </a:r>
            <a:r>
              <a:rPr lang="en-US" dirty="0" err="1" smtClean="0"/>
              <a:t>openen</a:t>
            </a:r>
            <a:r>
              <a:rPr lang="en-US" dirty="0" smtClean="0"/>
              <a:t> van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pPr lvl="1"/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users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698</TotalTime>
  <Words>377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Gebruikte middelen</vt:lpstr>
      <vt:lpstr>Project eisen</vt:lpstr>
      <vt:lpstr>Additionele eisen</vt:lpstr>
      <vt:lpstr>Werking beveiliging</vt:lpstr>
      <vt:lpstr>Effectiefheid beveiliging</vt:lpstr>
      <vt:lpstr>User interface</vt:lpstr>
      <vt:lpstr>Kern van het systeem</vt:lpstr>
      <vt:lpstr>Volledige systeem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Menno Schober</cp:lastModifiedBy>
  <cp:revision>25</cp:revision>
  <dcterms:created xsi:type="dcterms:W3CDTF">2014-10-29T11:00:46Z</dcterms:created>
  <dcterms:modified xsi:type="dcterms:W3CDTF">2014-10-30T14:48:19Z</dcterms:modified>
</cp:coreProperties>
</file>