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7" r:id="rId8"/>
    <p:sldId id="266" r:id="rId9"/>
    <p:sldId id="260" r:id="rId10"/>
    <p:sldId id="261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412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45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Jeroen</a:t>
            </a:r>
            <a:r>
              <a:rPr lang="en-US" dirty="0" smtClean="0"/>
              <a:t> </a:t>
            </a:r>
            <a:r>
              <a:rPr lang="en-US" dirty="0" err="1" smtClean="0"/>
              <a:t>Weener</a:t>
            </a:r>
            <a:r>
              <a:rPr lang="en-US" dirty="0" smtClean="0"/>
              <a:t>, </a:t>
            </a:r>
            <a:r>
              <a:rPr lang="en-US" dirty="0" err="1" smtClean="0"/>
              <a:t>Joël</a:t>
            </a:r>
            <a:r>
              <a:rPr lang="en-US" dirty="0" smtClean="0"/>
              <a:t> </a:t>
            </a:r>
            <a:r>
              <a:rPr lang="en-US" dirty="0" err="1" smtClean="0"/>
              <a:t>Ledelay</a:t>
            </a:r>
            <a:r>
              <a:rPr lang="en-US" dirty="0" smtClean="0"/>
              <a:t>, Dennis </a:t>
            </a:r>
            <a:r>
              <a:rPr lang="en-US" dirty="0" err="1" smtClean="0"/>
              <a:t>Cai</a:t>
            </a:r>
            <a:r>
              <a:rPr lang="en-US" dirty="0" smtClean="0"/>
              <a:t>, </a:t>
            </a:r>
            <a:r>
              <a:rPr lang="en-US" dirty="0" err="1" smtClean="0"/>
              <a:t>Jetse</a:t>
            </a:r>
            <a:r>
              <a:rPr lang="en-US" dirty="0" smtClean="0"/>
              <a:t> </a:t>
            </a:r>
            <a:r>
              <a:rPr lang="en-US" dirty="0" err="1" smtClean="0"/>
              <a:t>Schoffelmeer</a:t>
            </a:r>
            <a:r>
              <a:rPr lang="en-US" dirty="0" smtClean="0"/>
              <a:t> Jan-</a:t>
            </a:r>
            <a:r>
              <a:rPr lang="en-US" dirty="0" err="1" smtClean="0"/>
              <a:t>willem</a:t>
            </a:r>
            <a:r>
              <a:rPr lang="en-US" dirty="0" smtClean="0"/>
              <a:t> </a:t>
            </a:r>
            <a:r>
              <a:rPr lang="en-US" dirty="0" err="1" smtClean="0"/>
              <a:t>Nijhuis</a:t>
            </a:r>
            <a:r>
              <a:rPr lang="en-US" dirty="0" smtClean="0"/>
              <a:t>, Menno Schober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Uiteindelijke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r>
              <a:rPr lang="en-US" dirty="0" smtClean="0"/>
              <a:t> </a:t>
            </a:r>
            <a:r>
              <a:rPr lang="en-US" dirty="0" err="1" smtClean="0"/>
              <a:t>pasjes-systeem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hotel, met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</a:t>
            </a:r>
            <a:r>
              <a:rPr lang="nl-NL" dirty="0"/>
              <a:t>kunnen </a:t>
            </a:r>
            <a:r>
              <a:rPr lang="nl-NL" dirty="0" smtClean="0"/>
              <a:t>uitlezen</a:t>
            </a:r>
          </a:p>
          <a:p>
            <a:r>
              <a:rPr lang="nl-NL" dirty="0" smtClean="0"/>
              <a:t>Het ID </a:t>
            </a:r>
            <a:r>
              <a:rPr lang="nl-NL" dirty="0"/>
              <a:t>van een RFID-tag beveiligd naar een computer kunnen </a:t>
            </a:r>
            <a:r>
              <a:rPr lang="nl-NL" dirty="0" smtClean="0"/>
              <a:t>versturen</a:t>
            </a:r>
            <a:endParaRPr lang="nl-NL" dirty="0"/>
          </a:p>
          <a:p>
            <a:r>
              <a:rPr lang="nl-NL" dirty="0" smtClean="0"/>
              <a:t>ID </a:t>
            </a:r>
            <a:r>
              <a:rPr lang="nl-NL" dirty="0"/>
              <a:t>van een RFID-tag kunnen vergelijken met opgeslagen UIDs in een database om te </a:t>
            </a:r>
            <a:r>
              <a:rPr lang="nl-NL" dirty="0" smtClean="0"/>
              <a:t>bepalen </a:t>
            </a:r>
            <a:r>
              <a:rPr lang="nl-NL" dirty="0"/>
              <a:t>of deze geautoriseerd </a:t>
            </a:r>
            <a:r>
              <a:rPr lang="nl-NL" dirty="0" smtClean="0"/>
              <a:t>is</a:t>
            </a:r>
            <a:endParaRPr lang="nl-NL" dirty="0"/>
          </a:p>
          <a:p>
            <a:r>
              <a:rPr lang="nl-NL" dirty="0" smtClean="0"/>
              <a:t>de </a:t>
            </a:r>
            <a:r>
              <a:rPr lang="nl-NL" dirty="0"/>
              <a:t>UID van een RFID-tag opslaan in of verwijderen uit de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autoriteiten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smtClean="0"/>
              <a:t>Emergency knop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log van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kamer</a:t>
            </a:r>
            <a:r>
              <a:rPr lang="en-US" dirty="0" smtClean="0"/>
              <a:t> in </a:t>
            </a:r>
            <a:r>
              <a:rPr lang="en-US" dirty="0" err="1" smtClean="0"/>
              <a:t>gaat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Processed door </a:t>
            </a:r>
            <a:r>
              <a:rPr lang="en-US" dirty="0" err="1" smtClean="0"/>
              <a:t>beide</a:t>
            </a:r>
            <a:r>
              <a:rPr lang="en-US" dirty="0" smtClean="0"/>
              <a:t> Arduino </a:t>
            </a:r>
            <a:r>
              <a:rPr lang="en-US" dirty="0" err="1" smtClean="0"/>
              <a:t>en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key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vergelijkt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bepaald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357" y="1608498"/>
            <a:ext cx="400112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Duidelijk</a:t>
            </a:r>
            <a:endParaRPr lang="en-US" dirty="0" smtClean="0"/>
          </a:p>
          <a:p>
            <a:r>
              <a:rPr lang="en-US" dirty="0" err="1" smtClean="0"/>
              <a:t>Opties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Toevoegen</a:t>
            </a:r>
            <a:r>
              <a:rPr lang="en-US" dirty="0" smtClean="0"/>
              <a:t>/</a:t>
            </a:r>
            <a:r>
              <a:rPr lang="en-US" dirty="0" err="1" smtClean="0"/>
              <a:t>verwijderen</a:t>
            </a:r>
            <a:r>
              <a:rPr lang="en-US" dirty="0" smtClean="0"/>
              <a:t> users</a:t>
            </a:r>
          </a:p>
          <a:p>
            <a:pPr lvl="1"/>
            <a:r>
              <a:rPr lang="en-US" dirty="0" err="1" smtClean="0"/>
              <a:t>Opvragen</a:t>
            </a:r>
            <a:r>
              <a:rPr lang="en-US" dirty="0" smtClean="0"/>
              <a:t> data users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r>
              <a:rPr lang="en-US" dirty="0" smtClean="0"/>
              <a:t>/</a:t>
            </a:r>
            <a:r>
              <a:rPr lang="en-US" dirty="0" err="1" smtClean="0"/>
              <a:t>deleten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database </a:t>
            </a:r>
            <a:r>
              <a:rPr lang="en-US" dirty="0" err="1" smtClean="0"/>
              <a:t>opvragen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</TotalTime>
  <Words>177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Project beveiligde pasjes</vt:lpstr>
      <vt:lpstr>Project</vt:lpstr>
      <vt:lpstr>Het idee </vt:lpstr>
      <vt:lpstr>Project eisen</vt:lpstr>
      <vt:lpstr>Additionele eisen</vt:lpstr>
      <vt:lpstr>Beveiliging</vt:lpstr>
      <vt:lpstr>Beveiliging </vt:lpstr>
      <vt:lpstr>User interface</vt:lpstr>
      <vt:lpstr>Eerste systeem</vt:lpstr>
      <vt:lpstr>Uiteindelijke system</vt:lpstr>
      <vt:lpstr>PowerPoint Presentation</vt:lpstr>
      <vt:lpstr>Problemen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Menno Schober</cp:lastModifiedBy>
  <cp:revision>12</cp:revision>
  <dcterms:created xsi:type="dcterms:W3CDTF">2014-10-29T11:00:46Z</dcterms:created>
  <dcterms:modified xsi:type="dcterms:W3CDTF">2014-10-30T11:07:18Z</dcterms:modified>
</cp:coreProperties>
</file>