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1" r:id="rId7"/>
    <p:sldId id="260" r:id="rId8"/>
    <p:sldId id="257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3D644-C6A2-4E6E-9597-F7E120D037C9}" v="320" dt="2022-11-30T09:17:05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lderton" userId="88b9c3c6-98df-433d-b4a2-6a386e4a18f1" providerId="ADAL" clId="{29B3D644-C6A2-4E6E-9597-F7E120D037C9}"/>
    <pc:docChg chg="undo custSel addSld modSld sldOrd modMainMaster">
      <pc:chgData name="Alex Elderton" userId="88b9c3c6-98df-433d-b4a2-6a386e4a18f1" providerId="ADAL" clId="{29B3D644-C6A2-4E6E-9597-F7E120D037C9}" dt="2022-11-30T09:46:14.219" v="2331" actId="692"/>
      <pc:docMkLst>
        <pc:docMk/>
      </pc:docMkLst>
      <pc:sldChg chg="addSp delSp modSp mod">
        <pc:chgData name="Alex Elderton" userId="88b9c3c6-98df-433d-b4a2-6a386e4a18f1" providerId="ADAL" clId="{29B3D644-C6A2-4E6E-9597-F7E120D037C9}" dt="2022-11-30T09:46:14.219" v="2331" actId="692"/>
        <pc:sldMkLst>
          <pc:docMk/>
          <pc:sldMk cId="109857222" sldId="256"/>
        </pc:sldMkLst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" creationId="{1123CE2E-C26B-483E-A89B-B4A3669B4A0F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" creationId="{BFFD35FD-67B1-4C87-A901-B7E90F251B0D}"/>
          </ac:spMkLst>
        </pc:spChg>
        <pc:spChg chg="add mod">
          <ac:chgData name="Alex Elderton" userId="88b9c3c6-98df-433d-b4a2-6a386e4a18f1" providerId="ADAL" clId="{29B3D644-C6A2-4E6E-9597-F7E120D037C9}" dt="2022-11-30T09:46:14.219" v="2331" actId="692"/>
          <ac:spMkLst>
            <pc:docMk/>
            <pc:sldMk cId="109857222" sldId="256"/>
            <ac:spMk id="4" creationId="{DB43DE69-1D95-4C77-8442-6C17F1B097AB}"/>
          </ac:spMkLst>
        </pc:spChg>
        <pc:spChg chg="add mod">
          <ac:chgData name="Alex Elderton" userId="88b9c3c6-98df-433d-b4a2-6a386e4a18f1" providerId="ADAL" clId="{29B3D644-C6A2-4E6E-9597-F7E120D037C9}" dt="2022-11-30T09:46:06.471" v="2330" actId="692"/>
          <ac:spMkLst>
            <pc:docMk/>
            <pc:sldMk cId="109857222" sldId="256"/>
            <ac:spMk id="5" creationId="{26C43279-73FF-44EB-B439-67F74FF807E8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6" creationId="{4B82EB84-DF13-40BA-BACC-C9F94CC4715D}"/>
          </ac:spMkLst>
        </pc:spChg>
        <pc:spChg chg="add del mod">
          <ac:chgData name="Alex Elderton" userId="88b9c3c6-98df-433d-b4a2-6a386e4a18f1" providerId="ADAL" clId="{29B3D644-C6A2-4E6E-9597-F7E120D037C9}" dt="2022-11-28T12:27:55.938" v="81" actId="478"/>
          <ac:spMkLst>
            <pc:docMk/>
            <pc:sldMk cId="109857222" sldId="256"/>
            <ac:spMk id="7" creationId="{CD6566D2-0EA7-4C6D-AE6B-6E86978A4151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1" creationId="{CFD5AA11-F01E-4E60-B624-E747AC5E289E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3" creationId="{D07167F3-C0EB-4724-B986-6508B5EAFEA6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4" creationId="{B20EA49B-DF05-4138-A41F-4A82F0151032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6" creationId="{2570D235-EE68-432D-A83F-F6F8DD7D1C31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27" creationId="{169292CA-A331-4A0A-B22E-D5A31D0BA201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1" creationId="{59BA308D-A1B0-4A7D-820E-BAC5B8A283A2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6" creationId="{A3EC07EF-2CE4-47D1-89DA-181B682CB489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7" creationId="{E545C5D2-0E60-471F-9E9A-BC7525CB57FF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8" creationId="{E7D0E1EE-45C6-4F29-AB1F-609F995BAF0B}"/>
          </ac:spMkLst>
        </pc:spChg>
        <pc:spChg chg="add mod">
          <ac:chgData name="Alex Elderton" userId="88b9c3c6-98df-433d-b4a2-6a386e4a18f1" providerId="ADAL" clId="{29B3D644-C6A2-4E6E-9597-F7E120D037C9}" dt="2022-11-30T09:19:17.048" v="2306" actId="1076"/>
          <ac:spMkLst>
            <pc:docMk/>
            <pc:sldMk cId="109857222" sldId="256"/>
            <ac:spMk id="39" creationId="{04243992-1346-4BA2-8510-36DE61F71739}"/>
          </ac:spMkLst>
        </pc:spChg>
        <pc:cxnChg chg="add del mod">
          <ac:chgData name="Alex Elderton" userId="88b9c3c6-98df-433d-b4a2-6a386e4a18f1" providerId="ADAL" clId="{29B3D644-C6A2-4E6E-9597-F7E120D037C9}" dt="2022-11-28T12:26:12.443" v="54" actId="478"/>
          <ac:cxnSpMkLst>
            <pc:docMk/>
            <pc:sldMk cId="109857222" sldId="256"/>
            <ac:cxnSpMk id="9" creationId="{8C8F822C-00E5-47BF-9C99-9946A416DE4B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11" creationId="{1EC77969-8BD0-4D78-AF52-89227BA7D0DC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12" creationId="{779F6840-4DBE-4424-BC6E-45E36B668F62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16" creationId="{74100133-E779-433F-84E7-D7A2561CF7E2}"/>
          </ac:cxnSpMkLst>
        </pc:cxnChg>
        <pc:cxnChg chg="add del mod">
          <ac:chgData name="Alex Elderton" userId="88b9c3c6-98df-433d-b4a2-6a386e4a18f1" providerId="ADAL" clId="{29B3D644-C6A2-4E6E-9597-F7E120D037C9}" dt="2022-11-28T12:27:27.068" v="70" actId="478"/>
          <ac:cxnSpMkLst>
            <pc:docMk/>
            <pc:sldMk cId="109857222" sldId="256"/>
            <ac:cxnSpMk id="17" creationId="{485C2444-A90C-43D0-8809-5A4BD91B326D}"/>
          </ac:cxnSpMkLst>
        </pc:cxnChg>
        <pc:cxnChg chg="add del mod">
          <ac:chgData name="Alex Elderton" userId="88b9c3c6-98df-433d-b4a2-6a386e4a18f1" providerId="ADAL" clId="{29B3D644-C6A2-4E6E-9597-F7E120D037C9}" dt="2022-11-28T12:28:07.213" v="86" actId="478"/>
          <ac:cxnSpMkLst>
            <pc:docMk/>
            <pc:sldMk cId="109857222" sldId="256"/>
            <ac:cxnSpMk id="18" creationId="{CA5E09B8-B0C0-430D-8B9F-A21CC55EA56E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22" creationId="{ADFC40EF-5F07-4CAC-BCD2-80BA71B5A6B8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25" creationId="{A32A3A00-792D-4B4B-A826-B53BA23A97B6}"/>
          </ac:cxnSpMkLst>
        </pc:cxnChg>
        <pc:cxnChg chg="add mod">
          <ac:chgData name="Alex Elderton" userId="88b9c3c6-98df-433d-b4a2-6a386e4a18f1" providerId="ADAL" clId="{29B3D644-C6A2-4E6E-9597-F7E120D037C9}" dt="2022-11-30T09:19:17.048" v="2306" actId="1076"/>
          <ac:cxnSpMkLst>
            <pc:docMk/>
            <pc:sldMk cId="109857222" sldId="256"/>
            <ac:cxnSpMk id="32" creationId="{44CC0059-E014-4E4C-9EF9-C04646AED214}"/>
          </ac:cxnSpMkLst>
        </pc:cxnChg>
      </pc:sldChg>
      <pc:sldChg chg="addSp delSp modSp new mod ord">
        <pc:chgData name="Alex Elderton" userId="88b9c3c6-98df-433d-b4a2-6a386e4a18f1" providerId="ADAL" clId="{29B3D644-C6A2-4E6E-9597-F7E120D037C9}" dt="2022-11-28T14:14:20.837" v="1529" actId="1076"/>
        <pc:sldMkLst>
          <pc:docMk/>
          <pc:sldMk cId="3057860964" sldId="257"/>
        </pc:sldMkLst>
        <pc:spChg chg="del">
          <ac:chgData name="Alex Elderton" userId="88b9c3c6-98df-433d-b4a2-6a386e4a18f1" providerId="ADAL" clId="{29B3D644-C6A2-4E6E-9597-F7E120D037C9}" dt="2022-11-28T12:30:58.758" v="121" actId="478"/>
          <ac:spMkLst>
            <pc:docMk/>
            <pc:sldMk cId="3057860964" sldId="257"/>
            <ac:spMk id="2" creationId="{FC3E791D-9DC0-4C8B-81E8-8F210326D59A}"/>
          </ac:spMkLst>
        </pc:spChg>
        <pc:spChg chg="del">
          <ac:chgData name="Alex Elderton" userId="88b9c3c6-98df-433d-b4a2-6a386e4a18f1" providerId="ADAL" clId="{29B3D644-C6A2-4E6E-9597-F7E120D037C9}" dt="2022-11-28T12:30:58.758" v="121" actId="478"/>
          <ac:spMkLst>
            <pc:docMk/>
            <pc:sldMk cId="3057860964" sldId="257"/>
            <ac:spMk id="3" creationId="{141DE7A4-8144-4CCA-A426-8A0D6D3B54E2}"/>
          </ac:spMkLst>
        </pc:spChg>
        <pc:spChg chg="add del mod">
          <ac:chgData name="Alex Elderton" userId="88b9c3c6-98df-433d-b4a2-6a386e4a18f1" providerId="ADAL" clId="{29B3D644-C6A2-4E6E-9597-F7E120D037C9}" dt="2022-11-28T12:31:47.103" v="132" actId="478"/>
          <ac:spMkLst>
            <pc:docMk/>
            <pc:sldMk cId="3057860964" sldId="257"/>
            <ac:spMk id="4" creationId="{37312556-CDF5-47DF-A4F2-BC7E084639BC}"/>
          </ac:spMkLst>
        </pc:spChg>
        <pc:spChg chg="add mod">
          <ac:chgData name="Alex Elderton" userId="88b9c3c6-98df-433d-b4a2-6a386e4a18f1" providerId="ADAL" clId="{29B3D644-C6A2-4E6E-9597-F7E120D037C9}" dt="2022-11-28T12:32:22.332" v="175" actId="20577"/>
          <ac:spMkLst>
            <pc:docMk/>
            <pc:sldMk cId="3057860964" sldId="257"/>
            <ac:spMk id="5" creationId="{9A63EC7F-96DF-4C44-A9F5-69BFDF33CABB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6" creationId="{2266ECDD-CD40-49CF-9E93-CF0445E11446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7" creationId="{75F3D829-A37F-4F5D-8764-99BF46ED559B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8" creationId="{A3DA0FB7-6576-428C-A1DA-6520C2CAE25D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9" creationId="{78BA82F7-AC71-4C2C-BDC4-5BE0484AD389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10" creationId="{39A937B6-198E-432D-AAE1-CB9443816FFD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11" creationId="{C8ED6269-4BE1-432F-B3A6-B7AD2D132427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12" creationId="{2423B663-6DA4-40E5-AB12-8FB3A31276DF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13" creationId="{E1896E70-48D0-4182-B250-3D9F77C8F72F}"/>
          </ac:spMkLst>
        </pc:spChg>
        <pc:spChg chg="add del mod">
          <ac:chgData name="Alex Elderton" userId="88b9c3c6-98df-433d-b4a2-6a386e4a18f1" providerId="ADAL" clId="{29B3D644-C6A2-4E6E-9597-F7E120D037C9}" dt="2022-11-28T13:15:33.946" v="416" actId="478"/>
          <ac:spMkLst>
            <pc:docMk/>
            <pc:sldMk cId="3057860964" sldId="257"/>
            <ac:spMk id="14" creationId="{746905F6-5EE6-4C73-8AE1-6108EB1463A8}"/>
          </ac:spMkLst>
        </pc:spChg>
        <pc:spChg chg="add del mod">
          <ac:chgData name="Alex Elderton" userId="88b9c3c6-98df-433d-b4a2-6a386e4a18f1" providerId="ADAL" clId="{29B3D644-C6A2-4E6E-9597-F7E120D037C9}" dt="2022-11-28T13:15:31.598" v="415" actId="478"/>
          <ac:spMkLst>
            <pc:docMk/>
            <pc:sldMk cId="3057860964" sldId="257"/>
            <ac:spMk id="19" creationId="{B2A02781-2243-4AF2-842F-C20EECE21CF7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0" creationId="{3A318530-CE64-4178-A875-9CCB33D0BEBF}"/>
          </ac:spMkLst>
        </pc:spChg>
        <pc:spChg chg="add del mod">
          <ac:chgData name="Alex Elderton" userId="88b9c3c6-98df-433d-b4a2-6a386e4a18f1" providerId="ADAL" clId="{29B3D644-C6A2-4E6E-9597-F7E120D037C9}" dt="2022-11-28T13:15:06.210" v="410" actId="478"/>
          <ac:spMkLst>
            <pc:docMk/>
            <pc:sldMk cId="3057860964" sldId="257"/>
            <ac:spMk id="21" creationId="{D12DF448-2CCC-48E3-95CD-A90596661240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2" creationId="{5A7879F9-A336-45D3-BA70-32BC8F6E5794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3" creationId="{A1D84CF9-4B74-4FA6-9F52-E5C7A3290038}"/>
          </ac:spMkLst>
        </pc:spChg>
        <pc:spChg chg="add del mod">
          <ac:chgData name="Alex Elderton" userId="88b9c3c6-98df-433d-b4a2-6a386e4a18f1" providerId="ADAL" clId="{29B3D644-C6A2-4E6E-9597-F7E120D037C9}" dt="2022-11-28T13:15:06.621" v="411" actId="478"/>
          <ac:spMkLst>
            <pc:docMk/>
            <pc:sldMk cId="3057860964" sldId="257"/>
            <ac:spMk id="24" creationId="{4D45FD5F-1FD4-4FD4-9733-E4AAC3741AA9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5" creationId="{2DBF0E16-3273-499D-887D-1AB243CD97F0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6" creationId="{8C7DC42D-57AD-4127-AC5D-68E634DDA7B4}"/>
          </ac:spMkLst>
        </pc:spChg>
        <pc:spChg chg="add del mod">
          <ac:chgData name="Alex Elderton" userId="88b9c3c6-98df-433d-b4a2-6a386e4a18f1" providerId="ADAL" clId="{29B3D644-C6A2-4E6E-9597-F7E120D037C9}" dt="2022-11-28T13:15:07.042" v="412" actId="478"/>
          <ac:spMkLst>
            <pc:docMk/>
            <pc:sldMk cId="3057860964" sldId="257"/>
            <ac:spMk id="27" creationId="{424FE96F-C8C9-4B2C-AF46-F5A3580B9F23}"/>
          </ac:spMkLst>
        </pc:spChg>
        <pc:spChg chg="add mod">
          <ac:chgData name="Alex Elderton" userId="88b9c3c6-98df-433d-b4a2-6a386e4a18f1" providerId="ADAL" clId="{29B3D644-C6A2-4E6E-9597-F7E120D037C9}" dt="2022-11-28T13:15:38.053" v="417" actId="1076"/>
          <ac:spMkLst>
            <pc:docMk/>
            <pc:sldMk cId="3057860964" sldId="257"/>
            <ac:spMk id="28" creationId="{246C6C36-7591-488C-A6BB-7231600A90A1}"/>
          </ac:spMkLst>
        </pc:spChg>
        <pc:spChg chg="add mod">
          <ac:chgData name="Alex Elderton" userId="88b9c3c6-98df-433d-b4a2-6a386e4a18f1" providerId="ADAL" clId="{29B3D644-C6A2-4E6E-9597-F7E120D037C9}" dt="2022-11-28T14:14:20.837" v="1529" actId="1076"/>
          <ac:spMkLst>
            <pc:docMk/>
            <pc:sldMk cId="3057860964" sldId="257"/>
            <ac:spMk id="29" creationId="{C740E052-CCCB-44B4-9858-09F23E316362}"/>
          </ac:spMkLst>
        </pc:spChg>
        <pc:picChg chg="add del mod">
          <ac:chgData name="Alex Elderton" userId="88b9c3c6-98df-433d-b4a2-6a386e4a18f1" providerId="ADAL" clId="{29B3D644-C6A2-4E6E-9597-F7E120D037C9}" dt="2022-11-28T13:15:33.946" v="416" actId="478"/>
          <ac:picMkLst>
            <pc:docMk/>
            <pc:sldMk cId="3057860964" sldId="257"/>
            <ac:picMk id="16" creationId="{C41AF09B-6996-41F7-A03A-D5C9645BC164}"/>
          </ac:picMkLst>
        </pc:picChg>
        <pc:picChg chg="add del mod">
          <ac:chgData name="Alex Elderton" userId="88b9c3c6-98df-433d-b4a2-6a386e4a18f1" providerId="ADAL" clId="{29B3D644-C6A2-4E6E-9597-F7E120D037C9}" dt="2022-11-28T13:15:33.946" v="416" actId="478"/>
          <ac:picMkLst>
            <pc:docMk/>
            <pc:sldMk cId="3057860964" sldId="257"/>
            <ac:picMk id="17" creationId="{42E6EA72-E196-4D9D-8607-D1CC26C87DC1}"/>
          </ac:picMkLst>
        </pc:picChg>
        <pc:picChg chg="add del mod">
          <ac:chgData name="Alex Elderton" userId="88b9c3c6-98df-433d-b4a2-6a386e4a18f1" providerId="ADAL" clId="{29B3D644-C6A2-4E6E-9597-F7E120D037C9}" dt="2022-11-28T13:15:33.946" v="416" actId="478"/>
          <ac:picMkLst>
            <pc:docMk/>
            <pc:sldMk cId="3057860964" sldId="257"/>
            <ac:picMk id="18" creationId="{7ADB5BEE-FDCA-4996-8E9B-205D56570DA9}"/>
          </ac:picMkLst>
        </pc:picChg>
      </pc:sldChg>
      <pc:sldChg chg="addSp delSp modSp new mod">
        <pc:chgData name="Alex Elderton" userId="88b9c3c6-98df-433d-b4a2-6a386e4a18f1" providerId="ADAL" clId="{29B3D644-C6A2-4E6E-9597-F7E120D037C9}" dt="2022-11-29T07:47:18.005" v="1678" actId="20577"/>
        <pc:sldMkLst>
          <pc:docMk/>
          <pc:sldMk cId="618781709" sldId="258"/>
        </pc:sldMkLst>
        <pc:spChg chg="add mod">
          <ac:chgData name="Alex Elderton" userId="88b9c3c6-98df-433d-b4a2-6a386e4a18f1" providerId="ADAL" clId="{29B3D644-C6A2-4E6E-9597-F7E120D037C9}" dt="2022-11-28T13:42:48.101" v="941" actId="20577"/>
          <ac:spMkLst>
            <pc:docMk/>
            <pc:sldMk cId="618781709" sldId="258"/>
            <ac:spMk id="2" creationId="{F0B7CC1C-FC0A-4AA7-983E-0162AA49B83D}"/>
          </ac:spMkLst>
        </pc:spChg>
        <pc:spChg chg="add mod">
          <ac:chgData name="Alex Elderton" userId="88b9c3c6-98df-433d-b4a2-6a386e4a18f1" providerId="ADAL" clId="{29B3D644-C6A2-4E6E-9597-F7E120D037C9}" dt="2022-11-28T14:01:06.363" v="1206" actId="20577"/>
          <ac:spMkLst>
            <pc:docMk/>
            <pc:sldMk cId="618781709" sldId="258"/>
            <ac:spMk id="3" creationId="{20499097-4E9E-41FB-AC90-B5A1EC328A0E}"/>
          </ac:spMkLst>
        </pc:spChg>
        <pc:spChg chg="add mod">
          <ac:chgData name="Alex Elderton" userId="88b9c3c6-98df-433d-b4a2-6a386e4a18f1" providerId="ADAL" clId="{29B3D644-C6A2-4E6E-9597-F7E120D037C9}" dt="2022-11-28T14:01:13.785" v="1219" actId="20577"/>
          <ac:spMkLst>
            <pc:docMk/>
            <pc:sldMk cId="618781709" sldId="258"/>
            <ac:spMk id="4" creationId="{8E150D01-43F0-417E-AB91-073318403021}"/>
          </ac:spMkLst>
        </pc:spChg>
        <pc:spChg chg="add mod">
          <ac:chgData name="Alex Elderton" userId="88b9c3c6-98df-433d-b4a2-6a386e4a18f1" providerId="ADAL" clId="{29B3D644-C6A2-4E6E-9597-F7E120D037C9}" dt="2022-11-28T14:01:26.945" v="1229" actId="20577"/>
          <ac:spMkLst>
            <pc:docMk/>
            <pc:sldMk cId="618781709" sldId="258"/>
            <ac:spMk id="5" creationId="{FE4676E4-2456-4684-BAC0-C30D202E74A1}"/>
          </ac:spMkLst>
        </pc:spChg>
        <pc:spChg chg="add mod">
          <ac:chgData name="Alex Elderton" userId="88b9c3c6-98df-433d-b4a2-6a386e4a18f1" providerId="ADAL" clId="{29B3D644-C6A2-4E6E-9597-F7E120D037C9}" dt="2022-11-28T14:01:32.811" v="1231"/>
          <ac:spMkLst>
            <pc:docMk/>
            <pc:sldMk cId="618781709" sldId="258"/>
            <ac:spMk id="6" creationId="{EAA8EE9C-0995-4ECF-8FA4-788BF818E88D}"/>
          </ac:spMkLst>
        </pc:spChg>
        <pc:spChg chg="add mod">
          <ac:chgData name="Alex Elderton" userId="88b9c3c6-98df-433d-b4a2-6a386e4a18f1" providerId="ADAL" clId="{29B3D644-C6A2-4E6E-9597-F7E120D037C9}" dt="2022-11-28T14:02:18.061" v="1235" actId="20577"/>
          <ac:spMkLst>
            <pc:docMk/>
            <pc:sldMk cId="618781709" sldId="258"/>
            <ac:spMk id="7" creationId="{79E89D67-4904-48C7-8DCF-2473D312D589}"/>
          </ac:spMkLst>
        </pc:spChg>
        <pc:spChg chg="add mod">
          <ac:chgData name="Alex Elderton" userId="88b9c3c6-98df-433d-b4a2-6a386e4a18f1" providerId="ADAL" clId="{29B3D644-C6A2-4E6E-9597-F7E120D037C9}" dt="2022-11-28T13:38:58.582" v="748" actId="1076"/>
          <ac:spMkLst>
            <pc:docMk/>
            <pc:sldMk cId="618781709" sldId="258"/>
            <ac:spMk id="8" creationId="{BDE87F2B-52B6-463B-AFB6-BCDC6E13067D}"/>
          </ac:spMkLst>
        </pc:spChg>
        <pc:spChg chg="add mod">
          <ac:chgData name="Alex Elderton" userId="88b9c3c6-98df-433d-b4a2-6a386e4a18f1" providerId="ADAL" clId="{29B3D644-C6A2-4E6E-9597-F7E120D037C9}" dt="2022-11-28T13:38:58.582" v="748" actId="1076"/>
          <ac:spMkLst>
            <pc:docMk/>
            <pc:sldMk cId="618781709" sldId="258"/>
            <ac:spMk id="9" creationId="{C99D65B2-FDA5-42E8-A68A-8568B7EE0313}"/>
          </ac:spMkLst>
        </pc:spChg>
        <pc:spChg chg="add mod">
          <ac:chgData name="Alex Elderton" userId="88b9c3c6-98df-433d-b4a2-6a386e4a18f1" providerId="ADAL" clId="{29B3D644-C6A2-4E6E-9597-F7E120D037C9}" dt="2022-11-28T14:00:52.001" v="1195" actId="20577"/>
          <ac:spMkLst>
            <pc:docMk/>
            <pc:sldMk cId="618781709" sldId="258"/>
            <ac:spMk id="10" creationId="{88D5C611-74FC-4D0F-BB99-911C7A09A847}"/>
          </ac:spMkLst>
        </pc:spChg>
        <pc:spChg chg="add mod">
          <ac:chgData name="Alex Elderton" userId="88b9c3c6-98df-433d-b4a2-6a386e4a18f1" providerId="ADAL" clId="{29B3D644-C6A2-4E6E-9597-F7E120D037C9}" dt="2022-11-28T12:56:17.975" v="364" actId="20577"/>
          <ac:spMkLst>
            <pc:docMk/>
            <pc:sldMk cId="618781709" sldId="258"/>
            <ac:spMk id="11" creationId="{2D8394E6-E737-48AC-8B95-3D91F0176B9E}"/>
          </ac:spMkLst>
        </pc:spChg>
        <pc:spChg chg="add mod">
          <ac:chgData name="Alex Elderton" userId="88b9c3c6-98df-433d-b4a2-6a386e4a18f1" providerId="ADAL" clId="{29B3D644-C6A2-4E6E-9597-F7E120D037C9}" dt="2022-11-28T12:56:14.617" v="358" actId="20577"/>
          <ac:spMkLst>
            <pc:docMk/>
            <pc:sldMk cId="618781709" sldId="258"/>
            <ac:spMk id="12" creationId="{BA4F6A3A-622E-4903-9115-B3BA074E4284}"/>
          </ac:spMkLst>
        </pc:spChg>
        <pc:spChg chg="add mod">
          <ac:chgData name="Alex Elderton" userId="88b9c3c6-98df-433d-b4a2-6a386e4a18f1" providerId="ADAL" clId="{29B3D644-C6A2-4E6E-9597-F7E120D037C9}" dt="2022-11-29T07:47:18.005" v="1678" actId="20577"/>
          <ac:spMkLst>
            <pc:docMk/>
            <pc:sldMk cId="618781709" sldId="258"/>
            <ac:spMk id="14" creationId="{3C827347-9D79-402A-83C9-9779BE689A1C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15" creationId="{A2566FDF-4ADE-4969-94AB-D8B796923A64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16" creationId="{183935ED-48F7-45E4-9C13-4EAB0CA3A0ED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17" creationId="{A14C2881-5304-4F9F-854F-F7E0F3F95282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20" creationId="{A31BABB1-B56E-424A-8E77-58C0A555959B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21" creationId="{6E788130-8B70-4917-AA30-EA0A4B930453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22" creationId="{52004EE8-5E66-49C4-BDD9-BC1452C3171A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23" creationId="{FEBD828E-5778-443C-B4D2-376AF15176B9}"/>
          </ac:spMkLst>
        </pc:spChg>
        <pc:spChg chg="add del mod">
          <ac:chgData name="Alex Elderton" userId="88b9c3c6-98df-433d-b4a2-6a386e4a18f1" providerId="ADAL" clId="{29B3D644-C6A2-4E6E-9597-F7E120D037C9}" dt="2022-11-28T13:41:18.991" v="856" actId="478"/>
          <ac:spMkLst>
            <pc:docMk/>
            <pc:sldMk cId="618781709" sldId="258"/>
            <ac:spMk id="24" creationId="{4A8C8E70-8B68-4EA7-B016-5FAC8013AC43}"/>
          </ac:spMkLst>
        </pc:spChg>
        <pc:graphicFrameChg chg="add del mod">
          <ac:chgData name="Alex Elderton" userId="88b9c3c6-98df-433d-b4a2-6a386e4a18f1" providerId="ADAL" clId="{29B3D644-C6A2-4E6E-9597-F7E120D037C9}" dt="2022-11-28T13:11:11.475" v="387" actId="478"/>
          <ac:graphicFrameMkLst>
            <pc:docMk/>
            <pc:sldMk cId="618781709" sldId="258"/>
            <ac:graphicFrameMk id="13" creationId="{89CDECEC-D6C6-45A2-BD09-582F1DD707B8}"/>
          </ac:graphicFrameMkLst>
        </pc:graphicFrameChg>
        <pc:graphicFrameChg chg="add del mod">
          <ac:chgData name="Alex Elderton" userId="88b9c3c6-98df-433d-b4a2-6a386e4a18f1" providerId="ADAL" clId="{29B3D644-C6A2-4E6E-9597-F7E120D037C9}" dt="2022-11-28T13:41:23.820" v="858" actId="21"/>
          <ac:graphicFrameMkLst>
            <pc:docMk/>
            <pc:sldMk cId="618781709" sldId="258"/>
            <ac:graphicFrameMk id="18" creationId="{B62DE53F-9782-4F0A-BDBE-4984DF22A0FD}"/>
          </ac:graphicFrameMkLst>
        </pc:graphicFrameChg>
        <pc:graphicFrameChg chg="add del mod">
          <ac:chgData name="Alex Elderton" userId="88b9c3c6-98df-433d-b4a2-6a386e4a18f1" providerId="ADAL" clId="{29B3D644-C6A2-4E6E-9597-F7E120D037C9}" dt="2022-11-28T13:51:33.087" v="958" actId="478"/>
          <ac:graphicFrameMkLst>
            <pc:docMk/>
            <pc:sldMk cId="618781709" sldId="258"/>
            <ac:graphicFrameMk id="19" creationId="{376DFEA2-D0E7-45EC-8F09-2BB89B5E5117}"/>
          </ac:graphicFrameMkLst>
        </pc:graphicFrameChg>
        <pc:graphicFrameChg chg="add mod">
          <ac:chgData name="Alex Elderton" userId="88b9c3c6-98df-433d-b4a2-6a386e4a18f1" providerId="ADAL" clId="{29B3D644-C6A2-4E6E-9597-F7E120D037C9}" dt="2022-11-28T13:52:04.605" v="963" actId="1076"/>
          <ac:graphicFrameMkLst>
            <pc:docMk/>
            <pc:sldMk cId="618781709" sldId="258"/>
            <ac:graphicFrameMk id="25" creationId="{7D630E70-6DA1-4CAD-B220-9A941D784F83}"/>
          </ac:graphicFrameMkLst>
        </pc:graphicFrameChg>
      </pc:sldChg>
      <pc:sldChg chg="addSp delSp modSp new mod">
        <pc:chgData name="Alex Elderton" userId="88b9c3c6-98df-433d-b4a2-6a386e4a18f1" providerId="ADAL" clId="{29B3D644-C6A2-4E6E-9597-F7E120D037C9}" dt="2022-11-28T14:13:21.987" v="1410" actId="14100"/>
        <pc:sldMkLst>
          <pc:docMk/>
          <pc:sldMk cId="813954382" sldId="259"/>
        </pc:sldMkLst>
        <pc:spChg chg="add mod">
          <ac:chgData name="Alex Elderton" userId="88b9c3c6-98df-433d-b4a2-6a386e4a18f1" providerId="ADAL" clId="{29B3D644-C6A2-4E6E-9597-F7E120D037C9}" dt="2022-11-28T13:18:19.447" v="565" actId="1076"/>
          <ac:spMkLst>
            <pc:docMk/>
            <pc:sldMk cId="813954382" sldId="259"/>
            <ac:spMk id="2" creationId="{C66DE36A-CB9D-4FB4-A8FF-9D97D45F765B}"/>
          </ac:spMkLst>
        </pc:spChg>
        <pc:spChg chg="add del mod">
          <ac:chgData name="Alex Elderton" userId="88b9c3c6-98df-433d-b4a2-6a386e4a18f1" providerId="ADAL" clId="{29B3D644-C6A2-4E6E-9597-F7E120D037C9}" dt="2022-11-28T13:16:25.969" v="476" actId="478"/>
          <ac:spMkLst>
            <pc:docMk/>
            <pc:sldMk cId="813954382" sldId="259"/>
            <ac:spMk id="3" creationId="{B6F06328-E28B-45FF-AD44-14166022BD83}"/>
          </ac:spMkLst>
        </pc:spChg>
        <pc:spChg chg="add del mod">
          <ac:chgData name="Alex Elderton" userId="88b9c3c6-98df-433d-b4a2-6a386e4a18f1" providerId="ADAL" clId="{29B3D644-C6A2-4E6E-9597-F7E120D037C9}" dt="2022-11-28T13:16:25.969" v="476" actId="478"/>
          <ac:spMkLst>
            <pc:docMk/>
            <pc:sldMk cId="813954382" sldId="259"/>
            <ac:spMk id="4" creationId="{540E4469-BC87-4D31-AB43-7D96037C396F}"/>
          </ac:spMkLst>
        </pc:spChg>
        <pc:spChg chg="add mod">
          <ac:chgData name="Alex Elderton" userId="88b9c3c6-98df-433d-b4a2-6a386e4a18f1" providerId="ADAL" clId="{29B3D644-C6A2-4E6E-9597-F7E120D037C9}" dt="2022-11-28T14:13:21.987" v="1410" actId="14100"/>
          <ac:spMkLst>
            <pc:docMk/>
            <pc:sldMk cId="813954382" sldId="259"/>
            <ac:spMk id="5" creationId="{9B197B16-D0BA-4244-8992-42A86A417134}"/>
          </ac:spMkLst>
        </pc:spChg>
        <pc:spChg chg="add mod">
          <ac:chgData name="Alex Elderton" userId="88b9c3c6-98df-433d-b4a2-6a386e4a18f1" providerId="ADAL" clId="{29B3D644-C6A2-4E6E-9597-F7E120D037C9}" dt="2022-11-28T14:13:21.987" v="1410" actId="14100"/>
          <ac:spMkLst>
            <pc:docMk/>
            <pc:sldMk cId="813954382" sldId="259"/>
            <ac:spMk id="6" creationId="{ED7B3107-7981-44B3-A754-A9D16E1CD597}"/>
          </ac:spMkLst>
        </pc:spChg>
        <pc:spChg chg="add mod">
          <ac:chgData name="Alex Elderton" userId="88b9c3c6-98df-433d-b4a2-6a386e4a18f1" providerId="ADAL" clId="{29B3D644-C6A2-4E6E-9597-F7E120D037C9}" dt="2022-11-28T13:16:26.384" v="477"/>
          <ac:spMkLst>
            <pc:docMk/>
            <pc:sldMk cId="813954382" sldId="259"/>
            <ac:spMk id="7" creationId="{1655E25A-2AEE-41AA-9F90-5C893D6E0964}"/>
          </ac:spMkLst>
        </pc:spChg>
        <pc:spChg chg="add del mod">
          <ac:chgData name="Alex Elderton" userId="88b9c3c6-98df-433d-b4a2-6a386e4a18f1" providerId="ADAL" clId="{29B3D644-C6A2-4E6E-9597-F7E120D037C9}" dt="2022-11-28T14:13:10.321" v="1405" actId="478"/>
          <ac:spMkLst>
            <pc:docMk/>
            <pc:sldMk cId="813954382" sldId="259"/>
            <ac:spMk id="8" creationId="{1C441411-C0F6-454D-A862-5A13997DF7DD}"/>
          </ac:spMkLst>
        </pc:spChg>
        <pc:spChg chg="add mod">
          <ac:chgData name="Alex Elderton" userId="88b9c3c6-98df-433d-b4a2-6a386e4a18f1" providerId="ADAL" clId="{29B3D644-C6A2-4E6E-9597-F7E120D037C9}" dt="2022-11-28T13:16:26.384" v="477"/>
          <ac:spMkLst>
            <pc:docMk/>
            <pc:sldMk cId="813954382" sldId="259"/>
            <ac:spMk id="9" creationId="{5CBBF468-15E2-4515-9B76-D1FE587356DD}"/>
          </ac:spMkLst>
        </pc:spChg>
        <pc:spChg chg="add del mod">
          <ac:chgData name="Alex Elderton" userId="88b9c3c6-98df-433d-b4a2-6a386e4a18f1" providerId="ADAL" clId="{29B3D644-C6A2-4E6E-9597-F7E120D037C9}" dt="2022-11-28T14:13:10.760" v="1406" actId="478"/>
          <ac:spMkLst>
            <pc:docMk/>
            <pc:sldMk cId="813954382" sldId="259"/>
            <ac:spMk id="10" creationId="{58428549-8A1A-4AFA-925E-619E12842F03}"/>
          </ac:spMkLst>
        </pc:spChg>
        <pc:spChg chg="add mod">
          <ac:chgData name="Alex Elderton" userId="88b9c3c6-98df-433d-b4a2-6a386e4a18f1" providerId="ADAL" clId="{29B3D644-C6A2-4E6E-9597-F7E120D037C9}" dt="2022-11-28T13:57:12.505" v="1166" actId="1076"/>
          <ac:spMkLst>
            <pc:docMk/>
            <pc:sldMk cId="813954382" sldId="259"/>
            <ac:spMk id="11" creationId="{B0F012AA-8FBF-488E-9FF3-DCFB977F0C67}"/>
          </ac:spMkLst>
        </pc:spChg>
        <pc:spChg chg="add mod">
          <ac:chgData name="Alex Elderton" userId="88b9c3c6-98df-433d-b4a2-6a386e4a18f1" providerId="ADAL" clId="{29B3D644-C6A2-4E6E-9597-F7E120D037C9}" dt="2022-11-28T14:13:12.865" v="1407" actId="571"/>
          <ac:spMkLst>
            <pc:docMk/>
            <pc:sldMk cId="813954382" sldId="259"/>
            <ac:spMk id="12" creationId="{F59C8FFF-3EC7-4566-BABF-D5FA225BE0B1}"/>
          </ac:spMkLst>
        </pc:spChg>
        <pc:spChg chg="add mod">
          <ac:chgData name="Alex Elderton" userId="88b9c3c6-98df-433d-b4a2-6a386e4a18f1" providerId="ADAL" clId="{29B3D644-C6A2-4E6E-9597-F7E120D037C9}" dt="2022-11-28T14:13:16.367" v="1408" actId="571"/>
          <ac:spMkLst>
            <pc:docMk/>
            <pc:sldMk cId="813954382" sldId="259"/>
            <ac:spMk id="13" creationId="{41648F97-42AF-4D0B-A0D0-E0AE3F96EAE0}"/>
          </ac:spMkLst>
        </pc:spChg>
      </pc:sldChg>
      <pc:sldChg chg="addSp modSp new mod ord">
        <pc:chgData name="Alex Elderton" userId="88b9c3c6-98df-433d-b4a2-6a386e4a18f1" providerId="ADAL" clId="{29B3D644-C6A2-4E6E-9597-F7E120D037C9}" dt="2022-11-29T07:48:07.573" v="1695"/>
        <pc:sldMkLst>
          <pc:docMk/>
          <pc:sldMk cId="1368733884" sldId="260"/>
        </pc:sldMkLst>
        <pc:spChg chg="add mod">
          <ac:chgData name="Alex Elderton" userId="88b9c3c6-98df-433d-b4a2-6a386e4a18f1" providerId="ADAL" clId="{29B3D644-C6A2-4E6E-9597-F7E120D037C9}" dt="2022-11-29T07:48:04.720" v="1693" actId="20577"/>
          <ac:spMkLst>
            <pc:docMk/>
            <pc:sldMk cId="1368733884" sldId="260"/>
            <ac:spMk id="2" creationId="{3062B69F-7D67-4CF3-B6B0-96C3F869D7A2}"/>
          </ac:spMkLst>
        </pc:spChg>
        <pc:spChg chg="add mod">
          <ac:chgData name="Alex Elderton" userId="88b9c3c6-98df-433d-b4a2-6a386e4a18f1" providerId="ADAL" clId="{29B3D644-C6A2-4E6E-9597-F7E120D037C9}" dt="2022-11-28T14:12:43.271" v="1393" actId="20577"/>
          <ac:spMkLst>
            <pc:docMk/>
            <pc:sldMk cId="1368733884" sldId="260"/>
            <ac:spMk id="3" creationId="{92422D5C-505D-47E8-9DC2-D7E042229046}"/>
          </ac:spMkLst>
        </pc:spChg>
        <pc:spChg chg="add mod">
          <ac:chgData name="Alex Elderton" userId="88b9c3c6-98df-433d-b4a2-6a386e4a18f1" providerId="ADAL" clId="{29B3D644-C6A2-4E6E-9597-F7E120D037C9}" dt="2022-11-28T13:18:30.749" v="579" actId="20577"/>
          <ac:spMkLst>
            <pc:docMk/>
            <pc:sldMk cId="1368733884" sldId="260"/>
            <ac:spMk id="4" creationId="{655FE885-F0A5-4672-86CF-8001944FC8D2}"/>
          </ac:spMkLst>
        </pc:spChg>
        <pc:spChg chg="add mod">
          <ac:chgData name="Alex Elderton" userId="88b9c3c6-98df-433d-b4a2-6a386e4a18f1" providerId="ADAL" clId="{29B3D644-C6A2-4E6E-9597-F7E120D037C9}" dt="2022-11-28T13:18:22.997" v="566"/>
          <ac:spMkLst>
            <pc:docMk/>
            <pc:sldMk cId="1368733884" sldId="260"/>
            <ac:spMk id="5" creationId="{2D015812-6095-445B-8E49-E354F9FD5DC7}"/>
          </ac:spMkLst>
        </pc:spChg>
        <pc:spChg chg="add mod">
          <ac:chgData name="Alex Elderton" userId="88b9c3c6-98df-433d-b4a2-6a386e4a18f1" providerId="ADAL" clId="{29B3D644-C6A2-4E6E-9597-F7E120D037C9}" dt="2022-11-28T13:18:35.299" v="580"/>
          <ac:spMkLst>
            <pc:docMk/>
            <pc:sldMk cId="1368733884" sldId="260"/>
            <ac:spMk id="6" creationId="{73B98686-C2C2-4A7F-BB63-DF40EC20596D}"/>
          </ac:spMkLst>
        </pc:spChg>
        <pc:spChg chg="add mod">
          <ac:chgData name="Alex Elderton" userId="88b9c3c6-98df-433d-b4a2-6a386e4a18f1" providerId="ADAL" clId="{29B3D644-C6A2-4E6E-9597-F7E120D037C9}" dt="2022-11-28T13:18:22.997" v="566"/>
          <ac:spMkLst>
            <pc:docMk/>
            <pc:sldMk cId="1368733884" sldId="260"/>
            <ac:spMk id="7" creationId="{7D12EEED-F579-4690-B1DD-8DF9DF1B8A57}"/>
          </ac:spMkLst>
        </pc:spChg>
        <pc:spChg chg="add mod">
          <ac:chgData name="Alex Elderton" userId="88b9c3c6-98df-433d-b4a2-6a386e4a18f1" providerId="ADAL" clId="{29B3D644-C6A2-4E6E-9597-F7E120D037C9}" dt="2022-11-28T13:18:37.494" v="581"/>
          <ac:spMkLst>
            <pc:docMk/>
            <pc:sldMk cId="1368733884" sldId="260"/>
            <ac:spMk id="8" creationId="{95585982-5AD1-4CC2-A7DC-D0F944A7AC85}"/>
          </ac:spMkLst>
        </pc:spChg>
        <pc:spChg chg="add mod">
          <ac:chgData name="Alex Elderton" userId="88b9c3c6-98df-433d-b4a2-6a386e4a18f1" providerId="ADAL" clId="{29B3D644-C6A2-4E6E-9597-F7E120D037C9}" dt="2022-11-28T13:18:22.997" v="566"/>
          <ac:spMkLst>
            <pc:docMk/>
            <pc:sldMk cId="1368733884" sldId="260"/>
            <ac:spMk id="9" creationId="{6CC124BA-798C-4757-83E8-BE4FD0123F1D}"/>
          </ac:spMkLst>
        </pc:spChg>
      </pc:sldChg>
      <pc:sldChg chg="addSp delSp modSp add mod">
        <pc:chgData name="Alex Elderton" userId="88b9c3c6-98df-433d-b4a2-6a386e4a18f1" providerId="ADAL" clId="{29B3D644-C6A2-4E6E-9597-F7E120D037C9}" dt="2022-11-29T01:41:10.335" v="1611" actId="1076"/>
        <pc:sldMkLst>
          <pc:docMk/>
          <pc:sldMk cId="1115398544" sldId="261"/>
        </pc:sldMkLst>
        <pc:spChg chg="mod">
          <ac:chgData name="Alex Elderton" userId="88b9c3c6-98df-433d-b4a2-6a386e4a18f1" providerId="ADAL" clId="{29B3D644-C6A2-4E6E-9597-F7E120D037C9}" dt="2022-11-28T13:42:45.101" v="936" actId="20577"/>
          <ac:spMkLst>
            <pc:docMk/>
            <pc:sldMk cId="1115398544" sldId="261"/>
            <ac:spMk id="2" creationId="{F0B7CC1C-FC0A-4AA7-983E-0162AA49B83D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3" creationId="{20499097-4E9E-41FB-AC90-B5A1EC328A0E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4" creationId="{8E150D01-43F0-417E-AB91-073318403021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5" creationId="{FE4676E4-2456-4684-BAC0-C30D202E74A1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6" creationId="{EAA8EE9C-0995-4ECF-8FA4-788BF818E88D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7" creationId="{79E89D67-4904-48C7-8DCF-2473D312D589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8" creationId="{BDE87F2B-52B6-463B-AFB6-BCDC6E13067D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9" creationId="{C99D65B2-FDA5-42E8-A68A-8568B7EE0313}"/>
          </ac:spMkLst>
        </pc:spChg>
        <pc:spChg chg="del">
          <ac:chgData name="Alex Elderton" userId="88b9c3c6-98df-433d-b4a2-6a386e4a18f1" providerId="ADAL" clId="{29B3D644-C6A2-4E6E-9597-F7E120D037C9}" dt="2022-11-28T13:41:09.970" v="853" actId="478"/>
          <ac:spMkLst>
            <pc:docMk/>
            <pc:sldMk cId="1115398544" sldId="261"/>
            <ac:spMk id="10" creationId="{88D5C611-74FC-4D0F-BB99-911C7A09A847}"/>
          </ac:spMkLst>
        </pc:spChg>
        <pc:spChg chg="mod">
          <ac:chgData name="Alex Elderton" userId="88b9c3c6-98df-433d-b4a2-6a386e4a18f1" providerId="ADAL" clId="{29B3D644-C6A2-4E6E-9597-F7E120D037C9}" dt="2022-11-28T14:07:33.419" v="1346" actId="20577"/>
          <ac:spMkLst>
            <pc:docMk/>
            <pc:sldMk cId="1115398544" sldId="261"/>
            <ac:spMk id="14" creationId="{3C827347-9D79-402A-83C9-9779BE689A1C}"/>
          </ac:spMkLst>
        </pc:spChg>
        <pc:spChg chg="mod">
          <ac:chgData name="Alex Elderton" userId="88b9c3c6-98df-433d-b4a2-6a386e4a18f1" providerId="ADAL" clId="{29B3D644-C6A2-4E6E-9597-F7E120D037C9}" dt="2022-11-28T13:41:14.731" v="855" actId="1076"/>
          <ac:spMkLst>
            <pc:docMk/>
            <pc:sldMk cId="1115398544" sldId="261"/>
            <ac:spMk id="15" creationId="{A2566FDF-4ADE-4969-94AB-D8B796923A64}"/>
          </ac:spMkLst>
        </pc:spChg>
        <pc:spChg chg="mod">
          <ac:chgData name="Alex Elderton" userId="88b9c3c6-98df-433d-b4a2-6a386e4a18f1" providerId="ADAL" clId="{29B3D644-C6A2-4E6E-9597-F7E120D037C9}" dt="2022-11-28T13:41:14.731" v="855" actId="1076"/>
          <ac:spMkLst>
            <pc:docMk/>
            <pc:sldMk cId="1115398544" sldId="261"/>
            <ac:spMk id="16" creationId="{183935ED-48F7-45E4-9C13-4EAB0CA3A0ED}"/>
          </ac:spMkLst>
        </pc:spChg>
        <pc:spChg chg="mod">
          <ac:chgData name="Alex Elderton" userId="88b9c3c6-98df-433d-b4a2-6a386e4a18f1" providerId="ADAL" clId="{29B3D644-C6A2-4E6E-9597-F7E120D037C9}" dt="2022-11-28T13:41:14.731" v="855" actId="1076"/>
          <ac:spMkLst>
            <pc:docMk/>
            <pc:sldMk cId="1115398544" sldId="261"/>
            <ac:spMk id="17" creationId="{A14C2881-5304-4F9F-854F-F7E0F3F95282}"/>
          </ac:spMkLst>
        </pc:spChg>
        <pc:spChg chg="mod">
          <ac:chgData name="Alex Elderton" userId="88b9c3c6-98df-433d-b4a2-6a386e4a18f1" providerId="ADAL" clId="{29B3D644-C6A2-4E6E-9597-F7E120D037C9}" dt="2022-11-28T13:41:14.731" v="855" actId="1076"/>
          <ac:spMkLst>
            <pc:docMk/>
            <pc:sldMk cId="1115398544" sldId="261"/>
            <ac:spMk id="20" creationId="{A31BABB1-B56E-424A-8E77-58C0A555959B}"/>
          </ac:spMkLst>
        </pc:spChg>
        <pc:spChg chg="mod">
          <ac:chgData name="Alex Elderton" userId="88b9c3c6-98df-433d-b4a2-6a386e4a18f1" providerId="ADAL" clId="{29B3D644-C6A2-4E6E-9597-F7E120D037C9}" dt="2022-11-28T13:41:48.718" v="865" actId="20577"/>
          <ac:spMkLst>
            <pc:docMk/>
            <pc:sldMk cId="1115398544" sldId="261"/>
            <ac:spMk id="21" creationId="{6E788130-8B70-4917-AA30-EA0A4B930453}"/>
          </ac:spMkLst>
        </pc:spChg>
        <pc:spChg chg="mod">
          <ac:chgData name="Alex Elderton" userId="88b9c3c6-98df-433d-b4a2-6a386e4a18f1" providerId="ADAL" clId="{29B3D644-C6A2-4E6E-9597-F7E120D037C9}" dt="2022-11-28T13:41:55.113" v="873" actId="20577"/>
          <ac:spMkLst>
            <pc:docMk/>
            <pc:sldMk cId="1115398544" sldId="261"/>
            <ac:spMk id="22" creationId="{52004EE8-5E66-49C4-BDD9-BC1452C3171A}"/>
          </ac:spMkLst>
        </pc:spChg>
        <pc:spChg chg="mod">
          <ac:chgData name="Alex Elderton" userId="88b9c3c6-98df-433d-b4a2-6a386e4a18f1" providerId="ADAL" clId="{29B3D644-C6A2-4E6E-9597-F7E120D037C9}" dt="2022-11-28T13:41:59.177" v="878" actId="20577"/>
          <ac:spMkLst>
            <pc:docMk/>
            <pc:sldMk cId="1115398544" sldId="261"/>
            <ac:spMk id="23" creationId="{FEBD828E-5778-443C-B4D2-376AF15176B9}"/>
          </ac:spMkLst>
        </pc:spChg>
        <pc:spChg chg="mod">
          <ac:chgData name="Alex Elderton" userId="88b9c3c6-98df-433d-b4a2-6a386e4a18f1" providerId="ADAL" clId="{29B3D644-C6A2-4E6E-9597-F7E120D037C9}" dt="2022-11-28T13:42:08.433" v="887" actId="20577"/>
          <ac:spMkLst>
            <pc:docMk/>
            <pc:sldMk cId="1115398544" sldId="261"/>
            <ac:spMk id="24" creationId="{4A8C8E70-8B68-4EA7-B016-5FAC8013AC43}"/>
          </ac:spMkLst>
        </pc:spChg>
        <pc:spChg chg="add mod">
          <ac:chgData name="Alex Elderton" userId="88b9c3c6-98df-433d-b4a2-6a386e4a18f1" providerId="ADAL" clId="{29B3D644-C6A2-4E6E-9597-F7E120D037C9}" dt="2022-11-28T13:42:16.798" v="906" actId="20577"/>
          <ac:spMkLst>
            <pc:docMk/>
            <pc:sldMk cId="1115398544" sldId="261"/>
            <ac:spMk id="25" creationId="{6FC6F985-8869-440F-85F3-F5674E5D750B}"/>
          </ac:spMkLst>
        </pc:spChg>
        <pc:spChg chg="add del">
          <ac:chgData name="Alex Elderton" userId="88b9c3c6-98df-433d-b4a2-6a386e4a18f1" providerId="ADAL" clId="{29B3D644-C6A2-4E6E-9597-F7E120D037C9}" dt="2022-11-28T13:52:34.446" v="968" actId="22"/>
          <ac:spMkLst>
            <pc:docMk/>
            <pc:sldMk cId="1115398544" sldId="261"/>
            <ac:spMk id="28" creationId="{F4116758-7B63-47B6-95D7-04094CCBF75C}"/>
          </ac:spMkLst>
        </pc:spChg>
        <pc:spChg chg="add mod">
          <ac:chgData name="Alex Elderton" userId="88b9c3c6-98df-433d-b4a2-6a386e4a18f1" providerId="ADAL" clId="{29B3D644-C6A2-4E6E-9597-F7E120D037C9}" dt="2022-11-28T13:55:21.577" v="996" actId="20577"/>
          <ac:spMkLst>
            <pc:docMk/>
            <pc:sldMk cId="1115398544" sldId="261"/>
            <ac:spMk id="32" creationId="{F7E8F2A1-012B-4DC9-9C4F-4FD6C315EF2D}"/>
          </ac:spMkLst>
        </pc:spChg>
        <pc:spChg chg="add mod">
          <ac:chgData name="Alex Elderton" userId="88b9c3c6-98df-433d-b4a2-6a386e4a18f1" providerId="ADAL" clId="{29B3D644-C6A2-4E6E-9597-F7E120D037C9}" dt="2022-11-28T13:55:26.606" v="1007" actId="20577"/>
          <ac:spMkLst>
            <pc:docMk/>
            <pc:sldMk cId="1115398544" sldId="261"/>
            <ac:spMk id="33" creationId="{4EB309F7-4CE1-49C0-97F4-853D5A6E47D0}"/>
          </ac:spMkLst>
        </pc:spChg>
        <pc:spChg chg="add mod">
          <ac:chgData name="Alex Elderton" userId="88b9c3c6-98df-433d-b4a2-6a386e4a18f1" providerId="ADAL" clId="{29B3D644-C6A2-4E6E-9597-F7E120D037C9}" dt="2022-11-28T13:55:39.729" v="1015" actId="20577"/>
          <ac:spMkLst>
            <pc:docMk/>
            <pc:sldMk cId="1115398544" sldId="261"/>
            <ac:spMk id="34" creationId="{5AD4E401-7F86-4EDF-81BC-5D34D9D5BF4C}"/>
          </ac:spMkLst>
        </pc:spChg>
        <pc:spChg chg="add mod">
          <ac:chgData name="Alex Elderton" userId="88b9c3c6-98df-433d-b4a2-6a386e4a18f1" providerId="ADAL" clId="{29B3D644-C6A2-4E6E-9597-F7E120D037C9}" dt="2022-11-28T13:55:44.575" v="1026" actId="20577"/>
          <ac:spMkLst>
            <pc:docMk/>
            <pc:sldMk cId="1115398544" sldId="261"/>
            <ac:spMk id="35" creationId="{04A8A42F-C538-4912-947B-22A898B7A4FC}"/>
          </ac:spMkLst>
        </pc:spChg>
        <pc:spChg chg="add mod">
          <ac:chgData name="Alex Elderton" userId="88b9c3c6-98df-433d-b4a2-6a386e4a18f1" providerId="ADAL" clId="{29B3D644-C6A2-4E6E-9597-F7E120D037C9}" dt="2022-11-28T13:55:50.447" v="1038" actId="20577"/>
          <ac:spMkLst>
            <pc:docMk/>
            <pc:sldMk cId="1115398544" sldId="261"/>
            <ac:spMk id="36" creationId="{15258633-A13D-4B5A-9D35-22A8EAD90F6C}"/>
          </ac:spMkLst>
        </pc:spChg>
        <pc:spChg chg="add mod">
          <ac:chgData name="Alex Elderton" userId="88b9c3c6-98df-433d-b4a2-6a386e4a18f1" providerId="ADAL" clId="{29B3D644-C6A2-4E6E-9597-F7E120D037C9}" dt="2022-11-28T13:55:55.197" v="1044" actId="20577"/>
          <ac:spMkLst>
            <pc:docMk/>
            <pc:sldMk cId="1115398544" sldId="261"/>
            <ac:spMk id="37" creationId="{BA991881-A890-403A-854C-F076C1DEDE14}"/>
          </ac:spMkLst>
        </pc:spChg>
        <pc:spChg chg="add del mod">
          <ac:chgData name="Alex Elderton" userId="88b9c3c6-98df-433d-b4a2-6a386e4a18f1" providerId="ADAL" clId="{29B3D644-C6A2-4E6E-9597-F7E120D037C9}" dt="2022-11-28T13:56:19.126" v="1047" actId="478"/>
          <ac:spMkLst>
            <pc:docMk/>
            <pc:sldMk cId="1115398544" sldId="261"/>
            <ac:spMk id="38" creationId="{3F1A41E3-DD07-4C38-A460-4FFED9F751AF}"/>
          </ac:spMkLst>
        </pc:spChg>
        <pc:spChg chg="add del mod">
          <ac:chgData name="Alex Elderton" userId="88b9c3c6-98df-433d-b4a2-6a386e4a18f1" providerId="ADAL" clId="{29B3D644-C6A2-4E6E-9597-F7E120D037C9}" dt="2022-11-28T13:56:16.686" v="1046" actId="478"/>
          <ac:spMkLst>
            <pc:docMk/>
            <pc:sldMk cId="1115398544" sldId="261"/>
            <ac:spMk id="39" creationId="{914E5A0A-3621-48DB-83E1-44BC9052DE33}"/>
          </ac:spMkLst>
        </pc:spChg>
        <pc:spChg chg="add del mod">
          <ac:chgData name="Alex Elderton" userId="88b9c3c6-98df-433d-b4a2-6a386e4a18f1" providerId="ADAL" clId="{29B3D644-C6A2-4E6E-9597-F7E120D037C9}" dt="2022-11-28T14:00:12.090" v="1176" actId="478"/>
          <ac:spMkLst>
            <pc:docMk/>
            <pc:sldMk cId="1115398544" sldId="261"/>
            <ac:spMk id="40" creationId="{B6F9EC64-9D3E-423D-827C-ED6EDF330FB1}"/>
          </ac:spMkLst>
        </pc:spChg>
        <pc:spChg chg="add mod">
          <ac:chgData name="Alex Elderton" userId="88b9c3c6-98df-433d-b4a2-6a386e4a18f1" providerId="ADAL" clId="{29B3D644-C6A2-4E6E-9597-F7E120D037C9}" dt="2022-11-28T14:06:49.225" v="1255" actId="571"/>
          <ac:spMkLst>
            <pc:docMk/>
            <pc:sldMk cId="1115398544" sldId="261"/>
            <ac:spMk id="41" creationId="{5207CED5-EFCC-442B-84C5-DB9FB08E254F}"/>
          </ac:spMkLst>
        </pc:spChg>
        <pc:graphicFrameChg chg="add del mod">
          <ac:chgData name="Alex Elderton" userId="88b9c3c6-98df-433d-b4a2-6a386e4a18f1" providerId="ADAL" clId="{29B3D644-C6A2-4E6E-9597-F7E120D037C9}" dt="2022-11-28T13:52:07.740" v="964" actId="478"/>
          <ac:graphicFrameMkLst>
            <pc:docMk/>
            <pc:sldMk cId="1115398544" sldId="261"/>
            <ac:graphicFrameMk id="13" creationId="{02970296-FDA9-4373-A9CD-43F521DB326B}"/>
          </ac:graphicFrameMkLst>
        </pc:graphicFrameChg>
        <pc:graphicFrameChg chg="del mod">
          <ac:chgData name="Alex Elderton" userId="88b9c3c6-98df-433d-b4a2-6a386e4a18f1" providerId="ADAL" clId="{29B3D644-C6A2-4E6E-9597-F7E120D037C9}" dt="2022-11-28T13:51:36.153" v="959" actId="478"/>
          <ac:graphicFrameMkLst>
            <pc:docMk/>
            <pc:sldMk cId="1115398544" sldId="261"/>
            <ac:graphicFrameMk id="18" creationId="{B62DE53F-9782-4F0A-BDBE-4984DF22A0FD}"/>
          </ac:graphicFrameMkLst>
        </pc:graphicFrameChg>
        <pc:graphicFrameChg chg="del">
          <ac:chgData name="Alex Elderton" userId="88b9c3c6-98df-433d-b4a2-6a386e4a18f1" providerId="ADAL" clId="{29B3D644-C6A2-4E6E-9597-F7E120D037C9}" dt="2022-11-28T13:41:31.736" v="860" actId="478"/>
          <ac:graphicFrameMkLst>
            <pc:docMk/>
            <pc:sldMk cId="1115398544" sldId="261"/>
            <ac:graphicFrameMk id="19" creationId="{376DFEA2-D0E7-45EC-8F09-2BB89B5E5117}"/>
          </ac:graphicFrameMkLst>
        </pc:graphicFrameChg>
        <pc:graphicFrameChg chg="add mod">
          <ac:chgData name="Alex Elderton" userId="88b9c3c6-98df-433d-b4a2-6a386e4a18f1" providerId="ADAL" clId="{29B3D644-C6A2-4E6E-9597-F7E120D037C9}" dt="2022-11-28T13:53:39.277" v="975" actId="1076"/>
          <ac:graphicFrameMkLst>
            <pc:docMk/>
            <pc:sldMk cId="1115398544" sldId="261"/>
            <ac:graphicFrameMk id="26" creationId="{30D2A2FD-56B8-4F62-BFCF-D5599CFFA508}"/>
          </ac:graphicFrameMkLst>
        </pc:graphicFrameChg>
        <pc:graphicFrameChg chg="add del mod modGraphic">
          <ac:chgData name="Alex Elderton" userId="88b9c3c6-98df-433d-b4a2-6a386e4a18f1" providerId="ADAL" clId="{29B3D644-C6A2-4E6E-9597-F7E120D037C9}" dt="2022-11-28T13:53:39.277" v="975" actId="1076"/>
          <ac:graphicFrameMkLst>
            <pc:docMk/>
            <pc:sldMk cId="1115398544" sldId="261"/>
            <ac:graphicFrameMk id="29" creationId="{7C89892F-EA65-4EEA-BB45-EB4764FB4D50}"/>
          </ac:graphicFrameMkLst>
        </pc:graphicFrameChg>
        <pc:graphicFrameChg chg="add mod">
          <ac:chgData name="Alex Elderton" userId="88b9c3c6-98df-433d-b4a2-6a386e4a18f1" providerId="ADAL" clId="{29B3D644-C6A2-4E6E-9597-F7E120D037C9}" dt="2022-11-28T13:53:53.700" v="977" actId="1076"/>
          <ac:graphicFrameMkLst>
            <pc:docMk/>
            <pc:sldMk cId="1115398544" sldId="261"/>
            <ac:graphicFrameMk id="30" creationId="{B766F1FD-00D8-451D-8DEB-A81AF3B00C86}"/>
          </ac:graphicFrameMkLst>
        </pc:graphicFrameChg>
        <pc:graphicFrameChg chg="add mod modGraphic">
          <ac:chgData name="Alex Elderton" userId="88b9c3c6-98df-433d-b4a2-6a386e4a18f1" providerId="ADAL" clId="{29B3D644-C6A2-4E6E-9597-F7E120D037C9}" dt="2022-11-28T13:56:13.143" v="1045" actId="400"/>
          <ac:graphicFrameMkLst>
            <pc:docMk/>
            <pc:sldMk cId="1115398544" sldId="261"/>
            <ac:graphicFrameMk id="31" creationId="{F1A155BF-A594-43B3-B2F7-9B025AA492D5}"/>
          </ac:graphicFrameMkLst>
        </pc:graphicFrameChg>
        <pc:picChg chg="add mod">
          <ac:chgData name="Alex Elderton" userId="88b9c3c6-98df-433d-b4a2-6a386e4a18f1" providerId="ADAL" clId="{29B3D644-C6A2-4E6E-9597-F7E120D037C9}" dt="2022-11-29T01:41:10.335" v="1611" actId="1076"/>
          <ac:picMkLst>
            <pc:docMk/>
            <pc:sldMk cId="1115398544" sldId="261"/>
            <ac:picMk id="43" creationId="{6D07022A-49F1-4F94-9421-E968F580B69F}"/>
          </ac:picMkLst>
        </pc:picChg>
      </pc:sldChg>
      <pc:sldChg chg="addSp delSp modSp new mod modClrScheme chgLayout">
        <pc:chgData name="Alex Elderton" userId="88b9c3c6-98df-433d-b4a2-6a386e4a18f1" providerId="ADAL" clId="{29B3D644-C6A2-4E6E-9597-F7E120D037C9}" dt="2022-11-29T09:37:21.154" v="1701" actId="22"/>
        <pc:sldMkLst>
          <pc:docMk/>
          <pc:sldMk cId="1175977142" sldId="262"/>
        </pc:sldMkLst>
        <pc:spChg chg="add del mod">
          <ac:chgData name="Alex Elderton" userId="88b9c3c6-98df-433d-b4a2-6a386e4a18f1" providerId="ADAL" clId="{29B3D644-C6A2-4E6E-9597-F7E120D037C9}" dt="2022-11-29T07:48:33.493" v="1698" actId="478"/>
          <ac:spMkLst>
            <pc:docMk/>
            <pc:sldMk cId="1175977142" sldId="262"/>
            <ac:spMk id="2" creationId="{77915958-B0A0-4A2A-9635-DBB7E5B1CA1D}"/>
          </ac:spMkLst>
        </pc:spChg>
        <pc:spChg chg="add del mod">
          <ac:chgData name="Alex Elderton" userId="88b9c3c6-98df-433d-b4a2-6a386e4a18f1" providerId="ADAL" clId="{29B3D644-C6A2-4E6E-9597-F7E120D037C9}" dt="2022-11-29T07:48:33.493" v="1698" actId="478"/>
          <ac:spMkLst>
            <pc:docMk/>
            <pc:sldMk cId="1175977142" sldId="262"/>
            <ac:spMk id="3" creationId="{C6AA763A-3184-49E2-9896-31CC01017CCF}"/>
          </ac:spMkLst>
        </pc:spChg>
        <pc:spChg chg="add del">
          <ac:chgData name="Alex Elderton" userId="88b9c3c6-98df-433d-b4a2-6a386e4a18f1" providerId="ADAL" clId="{29B3D644-C6A2-4E6E-9597-F7E120D037C9}" dt="2022-11-29T07:48:41.474" v="1700" actId="478"/>
          <ac:spMkLst>
            <pc:docMk/>
            <pc:sldMk cId="1175977142" sldId="262"/>
            <ac:spMk id="4" creationId="{F343C6D4-FD2F-4E69-BDC5-9249669B84F5}"/>
          </ac:spMkLst>
        </pc:spChg>
        <pc:picChg chg="add">
          <ac:chgData name="Alex Elderton" userId="88b9c3c6-98df-433d-b4a2-6a386e4a18f1" providerId="ADAL" clId="{29B3D644-C6A2-4E6E-9597-F7E120D037C9}" dt="2022-11-29T09:37:21.154" v="1701" actId="22"/>
          <ac:picMkLst>
            <pc:docMk/>
            <pc:sldMk cId="1175977142" sldId="262"/>
            <ac:picMk id="6" creationId="{D01FD835-A21D-4997-83F5-29B80675802A}"/>
          </ac:picMkLst>
        </pc:picChg>
      </pc:sldChg>
      <pc:sldChg chg="addSp delSp modSp new mod setBg modClrScheme chgLayout">
        <pc:chgData name="Alex Elderton" userId="88b9c3c6-98df-433d-b4a2-6a386e4a18f1" providerId="ADAL" clId="{29B3D644-C6A2-4E6E-9597-F7E120D037C9}" dt="2022-11-29T11:31:33.629" v="1707" actId="27614"/>
        <pc:sldMkLst>
          <pc:docMk/>
          <pc:sldMk cId="3500737510" sldId="263"/>
        </pc:sldMkLst>
        <pc:spChg chg="add del mod">
          <ac:chgData name="Alex Elderton" userId="88b9c3c6-98df-433d-b4a2-6a386e4a18f1" providerId="ADAL" clId="{29B3D644-C6A2-4E6E-9597-F7E120D037C9}" dt="2022-11-29T11:30:15.716" v="1704" actId="478"/>
          <ac:spMkLst>
            <pc:docMk/>
            <pc:sldMk cId="3500737510" sldId="263"/>
            <ac:spMk id="2" creationId="{0568268F-42EE-4819-BCC7-720E67FE41C4}"/>
          </ac:spMkLst>
        </pc:spChg>
        <pc:spChg chg="add del mod">
          <ac:chgData name="Alex Elderton" userId="88b9c3c6-98df-433d-b4a2-6a386e4a18f1" providerId="ADAL" clId="{29B3D644-C6A2-4E6E-9597-F7E120D037C9}" dt="2022-11-29T11:30:15.716" v="1704" actId="478"/>
          <ac:spMkLst>
            <pc:docMk/>
            <pc:sldMk cId="3500737510" sldId="263"/>
            <ac:spMk id="3" creationId="{93BA3EBB-B41B-482C-ABDC-FDB155848046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10" creationId="{F3060C83-F051-4F0E-ABAD-AA0DFC48B218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12" creationId="{83C98ABE-055B-441F-B07E-44F97F083C39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14" creationId="{29FDB030-9B49-4CED-8CCD-4D99382388AC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16" creationId="{3783CA14-24A1-485C-8B30-D6A5D87987AD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18" creationId="{9A97C86A-04D6-40F7-AE84-31AB43E6A846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20" creationId="{FF9F2414-84E8-453E-B1F3-389FDE8192D9}"/>
          </ac:spMkLst>
        </pc:spChg>
        <pc:spChg chg="add">
          <ac:chgData name="Alex Elderton" userId="88b9c3c6-98df-433d-b4a2-6a386e4a18f1" providerId="ADAL" clId="{29B3D644-C6A2-4E6E-9597-F7E120D037C9}" dt="2022-11-29T11:31:21.851" v="1706" actId="26606"/>
          <ac:spMkLst>
            <pc:docMk/>
            <pc:sldMk cId="3500737510" sldId="263"/>
            <ac:spMk id="22" creationId="{3ECA69A1-7536-43AC-85EF-C7106179F5ED}"/>
          </ac:spMkLst>
        </pc:spChg>
        <pc:picChg chg="add mod">
          <ac:chgData name="Alex Elderton" userId="88b9c3c6-98df-433d-b4a2-6a386e4a18f1" providerId="ADAL" clId="{29B3D644-C6A2-4E6E-9597-F7E120D037C9}" dt="2022-11-29T11:31:33.629" v="1707" actId="27614"/>
          <ac:picMkLst>
            <pc:docMk/>
            <pc:sldMk cId="3500737510" sldId="263"/>
            <ac:picMk id="5" creationId="{657DF64F-01F9-477D-8722-00B915EB90FA}"/>
          </ac:picMkLst>
        </pc:picChg>
      </pc:sldChg>
      <pc:sldMasterChg chg="modSldLayout">
        <pc:chgData name="Alex Elderton" userId="88b9c3c6-98df-433d-b4a2-6a386e4a18f1" providerId="ADAL" clId="{29B3D644-C6A2-4E6E-9597-F7E120D037C9}" dt="2022-11-28T12:31:40.681" v="131"/>
        <pc:sldMasterMkLst>
          <pc:docMk/>
          <pc:sldMasterMk cId="2460954070" sldId="2147483660"/>
        </pc:sldMasterMkLst>
        <pc:sldLayoutChg chg="addSp delSp modSp mod">
          <pc:chgData name="Alex Elderton" userId="88b9c3c6-98df-433d-b4a2-6a386e4a18f1" providerId="ADAL" clId="{29B3D644-C6A2-4E6E-9597-F7E120D037C9}" dt="2022-11-28T12:31:40.681" v="131"/>
          <pc:sldLayoutMkLst>
            <pc:docMk/>
            <pc:sldMasterMk cId="2460954070" sldId="2147483660"/>
            <pc:sldLayoutMk cId="949138452" sldId="2147483662"/>
          </pc:sldLayoutMkLst>
          <pc:spChg chg="del">
            <ac:chgData name="Alex Elderton" userId="88b9c3c6-98df-433d-b4a2-6a386e4a18f1" providerId="ADAL" clId="{29B3D644-C6A2-4E6E-9597-F7E120D037C9}" dt="2022-11-28T12:31:40.056" v="130" actId="478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del">
            <ac:chgData name="Alex Elderton" userId="88b9c3c6-98df-433d-b4a2-6a386e4a18f1" providerId="ADAL" clId="{29B3D644-C6A2-4E6E-9597-F7E120D037C9}" dt="2022-11-28T12:31:40.056" v="130" actId="478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spChg chg="del">
            <ac:chgData name="Alex Elderton" userId="88b9c3c6-98df-433d-b4a2-6a386e4a18f1" providerId="ADAL" clId="{29B3D644-C6A2-4E6E-9597-F7E120D037C9}" dt="2022-11-28T12:31:40.056" v="130" actId="478"/>
            <ac:spMkLst>
              <pc:docMk/>
              <pc:sldMasterMk cId="2460954070" sldId="2147483660"/>
              <pc:sldLayoutMk cId="949138452" sldId="2147483662"/>
              <ac:spMk id="4" creationId="{00000000-0000-0000-0000-000000000000}"/>
            </ac:spMkLst>
          </pc:spChg>
          <pc:spChg chg="del">
            <ac:chgData name="Alex Elderton" userId="88b9c3c6-98df-433d-b4a2-6a386e4a18f1" providerId="ADAL" clId="{29B3D644-C6A2-4E6E-9597-F7E120D037C9}" dt="2022-11-28T12:31:40.056" v="130" actId="478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  <pc:spChg chg="del">
            <ac:chgData name="Alex Elderton" userId="88b9c3c6-98df-433d-b4a2-6a386e4a18f1" providerId="ADAL" clId="{29B3D644-C6A2-4E6E-9597-F7E120D037C9}" dt="2022-11-28T12:31:40.056" v="130" actId="478"/>
            <ac:spMkLst>
              <pc:docMk/>
              <pc:sldMasterMk cId="2460954070" sldId="2147483660"/>
              <pc:sldLayoutMk cId="949138452" sldId="2147483662"/>
              <ac:spMk id="6" creationId="{00000000-0000-0000-0000-000000000000}"/>
            </ac:spMkLst>
          </pc:spChg>
          <pc:spChg chg="add mod">
            <ac:chgData name="Alex Elderton" userId="88b9c3c6-98df-433d-b4a2-6a386e4a18f1" providerId="ADAL" clId="{29B3D644-C6A2-4E6E-9597-F7E120D037C9}" dt="2022-11-28T12:31:40.681" v="131"/>
            <ac:spMkLst>
              <pc:docMk/>
              <pc:sldMasterMk cId="2460954070" sldId="2147483660"/>
              <pc:sldLayoutMk cId="949138452" sldId="2147483662"/>
              <ac:spMk id="7" creationId="{58EF5E7A-0433-4180-8E45-E023A9C67285}"/>
            </ac:spMkLst>
          </pc:spChg>
        </pc:sldLayoutChg>
      </pc:sldMasterChg>
    </pc:docChg>
  </pc:docChgLst>
  <pc:docChgLst>
    <pc:chgData clId="Web-{5CC28DB4-6E15-4885-A550-FFA7E956068B}"/>
    <pc:docChg chg="modSld">
      <pc:chgData name="" userId="" providerId="" clId="Web-{5CC28DB4-6E15-4885-A550-FFA7E956068B}" dt="2022-11-28T12:18:38.693" v="1"/>
      <pc:docMkLst>
        <pc:docMk/>
      </pc:docMkLst>
      <pc:sldChg chg="delSp">
        <pc:chgData name="" userId="" providerId="" clId="Web-{5CC28DB4-6E15-4885-A550-FFA7E956068B}" dt="2022-11-28T12:18:38.693" v="1"/>
        <pc:sldMkLst>
          <pc:docMk/>
          <pc:sldMk cId="109857222" sldId="256"/>
        </pc:sldMkLst>
        <pc:spChg chg="del">
          <ac:chgData name="" userId="" providerId="" clId="Web-{5CC28DB4-6E15-4885-A550-FFA7E956068B}" dt="2022-11-28T12:18:38.69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5CC28DB4-6E15-4885-A550-FFA7E956068B}" dt="2022-11-28T12:18:38.693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EF5E7A-0433-4180-8E45-E023A9C67285}"/>
              </a:ext>
            </a:extLst>
          </p:cNvPr>
          <p:cNvSpPr/>
          <p:nvPr userDrawn="1"/>
        </p:nvSpPr>
        <p:spPr>
          <a:xfrm>
            <a:off x="2322395" y="1315652"/>
            <a:ext cx="7547209" cy="4551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3CE2E-C26B-483E-A89B-B4A3669B4A0F}"/>
              </a:ext>
            </a:extLst>
          </p:cNvPr>
          <p:cNvSpPr/>
          <p:nvPr/>
        </p:nvSpPr>
        <p:spPr>
          <a:xfrm>
            <a:off x="1633377" y="3622274"/>
            <a:ext cx="1655517" cy="998463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D35FD-67B1-4C87-A901-B7E90F251B0D}"/>
              </a:ext>
            </a:extLst>
          </p:cNvPr>
          <p:cNvSpPr/>
          <p:nvPr/>
        </p:nvSpPr>
        <p:spPr>
          <a:xfrm>
            <a:off x="4440482" y="303250"/>
            <a:ext cx="1655517" cy="99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Add Risk &amp; Actions</a:t>
            </a:r>
            <a:br>
              <a:rPr lang="en-GB" sz="1400" dirty="0">
                <a:solidFill>
                  <a:schemeClr val="tx2"/>
                </a:solidFill>
              </a:rPr>
            </a:br>
            <a:r>
              <a:rPr lang="en-GB" sz="1400" dirty="0">
                <a:solidFill>
                  <a:schemeClr val="tx2"/>
                </a:solidFill>
              </a:rPr>
              <a:t>form Part 1, 2,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3DE69-1D95-4C77-8442-6C17F1B097AB}"/>
              </a:ext>
            </a:extLst>
          </p:cNvPr>
          <p:cNvSpPr/>
          <p:nvPr/>
        </p:nvSpPr>
        <p:spPr>
          <a:xfrm>
            <a:off x="4440482" y="3622274"/>
            <a:ext cx="1655517" cy="998463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View 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3279-73FF-44EB-B439-67F74FF807E8}"/>
              </a:ext>
            </a:extLst>
          </p:cNvPr>
          <p:cNvSpPr/>
          <p:nvPr/>
        </p:nvSpPr>
        <p:spPr>
          <a:xfrm>
            <a:off x="4440482" y="5254738"/>
            <a:ext cx="1655517" cy="99846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Update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2EB84-DF13-40BA-BACC-C9F94CC4715D}"/>
              </a:ext>
            </a:extLst>
          </p:cNvPr>
          <p:cNvSpPr/>
          <p:nvPr/>
        </p:nvSpPr>
        <p:spPr>
          <a:xfrm>
            <a:off x="8742140" y="3622274"/>
            <a:ext cx="1655517" cy="998463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Add and</a:t>
            </a:r>
            <a:br>
              <a:rPr lang="en-GB" sz="1400" dirty="0">
                <a:solidFill>
                  <a:schemeClr val="tx2"/>
                </a:solidFill>
              </a:rPr>
            </a:br>
            <a:r>
              <a:rPr lang="en-GB" sz="1400" dirty="0">
                <a:solidFill>
                  <a:schemeClr val="tx2"/>
                </a:solidFill>
              </a:rPr>
              <a:t>Update Risk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77969-8BD0-4D78-AF52-89227BA7D0D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288894" y="802482"/>
            <a:ext cx="1151588" cy="3319024"/>
          </a:xfrm>
          <a:prstGeom prst="bentConnector3">
            <a:avLst/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79F6840-4DBE-4424-BC6E-45E36B668F62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2884193" y="4197680"/>
            <a:ext cx="1133233" cy="1979346"/>
          </a:xfrm>
          <a:prstGeom prst="bentConnector2">
            <a:avLst/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100133-E779-433F-84E7-D7A2561CF7E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288894" y="4121506"/>
            <a:ext cx="1151588" cy="0"/>
          </a:xfrm>
          <a:prstGeom prst="straightConnector1">
            <a:avLst/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FC40EF-5F07-4CAC-BCD2-80BA71B5A6B8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7266333" y="3450403"/>
            <a:ext cx="1133233" cy="3473900"/>
          </a:xfrm>
          <a:prstGeom prst="bentConnector2">
            <a:avLst/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2A3A00-792D-4B4B-A826-B53BA23A97B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095999" y="4121506"/>
            <a:ext cx="2646141" cy="0"/>
          </a:xfrm>
          <a:prstGeom prst="straightConnector1">
            <a:avLst/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9BA308D-A1B0-4A7D-820E-BAC5B8A283A2}"/>
              </a:ext>
            </a:extLst>
          </p:cNvPr>
          <p:cNvSpPr/>
          <p:nvPr/>
        </p:nvSpPr>
        <p:spPr>
          <a:xfrm>
            <a:off x="4440482" y="1935714"/>
            <a:ext cx="1655517" cy="99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Validate New Risks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CC0059-E014-4E4C-9EF9-C04646AED214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288894" y="2434946"/>
            <a:ext cx="1151588" cy="1686560"/>
          </a:xfrm>
          <a:prstGeom prst="bentConnector3">
            <a:avLst>
              <a:gd name="adj1" fmla="val 50000"/>
            </a:avLst>
          </a:prstGeom>
          <a:ln w="1270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45C5D2-0E60-471F-9E9A-BC7525CB57FF}"/>
              </a:ext>
            </a:extLst>
          </p:cNvPr>
          <p:cNvSpPr txBox="1"/>
          <p:nvPr/>
        </p:nvSpPr>
        <p:spPr>
          <a:xfrm>
            <a:off x="2077488" y="4879576"/>
            <a:ext cx="102329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my actions</a:t>
            </a:r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5AA11-F01E-4E60-B624-E747AC5E289E}"/>
              </a:ext>
            </a:extLst>
          </p:cNvPr>
          <p:cNvSpPr txBox="1"/>
          <p:nvPr/>
        </p:nvSpPr>
        <p:spPr>
          <a:xfrm>
            <a:off x="52616" y="3622274"/>
            <a:ext cx="1605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Menu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Config user 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High level stats e.g. my actions pending and overdue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167F3-C0EB-4724-B986-6508B5EAFEA6}"/>
              </a:ext>
            </a:extLst>
          </p:cNvPr>
          <p:cNvSpPr txBox="1"/>
          <p:nvPr/>
        </p:nvSpPr>
        <p:spPr>
          <a:xfrm>
            <a:off x="6255526" y="310033"/>
            <a:ext cx="1605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Menu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Config user 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High level stats e.g. my actions pending and overdue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EA49B-DF05-4138-A41F-4A82F0151032}"/>
              </a:ext>
            </a:extLst>
          </p:cNvPr>
          <p:cNvSpPr txBox="1"/>
          <p:nvPr/>
        </p:nvSpPr>
        <p:spPr>
          <a:xfrm>
            <a:off x="6255526" y="2004058"/>
            <a:ext cx="24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Filtered register for pending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Access risk summary and accept/reject </a:t>
            </a:r>
            <a:endParaRPr lang="en-GB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0D235-EE68-432D-A83F-F6F8DD7D1C31}"/>
              </a:ext>
            </a:extLst>
          </p:cNvPr>
          <p:cNvSpPr txBox="1"/>
          <p:nvPr/>
        </p:nvSpPr>
        <p:spPr>
          <a:xfrm>
            <a:off x="6255526" y="3690618"/>
            <a:ext cx="160568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Menu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Config user 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High level stats e.g. my actions pending and overdue</a:t>
            </a:r>
            <a:endParaRPr lang="en-GB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292CA-A331-4A0A-B22E-D5A31D0BA201}"/>
              </a:ext>
            </a:extLst>
          </p:cNvPr>
          <p:cNvSpPr txBox="1"/>
          <p:nvPr/>
        </p:nvSpPr>
        <p:spPr>
          <a:xfrm>
            <a:off x="10475751" y="3690618"/>
            <a:ext cx="160568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Add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Modify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View all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Assign Risk Owner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C07EF-2CE4-47D1-89DA-181B682CB489}"/>
              </a:ext>
            </a:extLst>
          </p:cNvPr>
          <p:cNvSpPr txBox="1"/>
          <p:nvPr/>
        </p:nvSpPr>
        <p:spPr>
          <a:xfrm>
            <a:off x="8742140" y="5119965"/>
            <a:ext cx="197934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Risk specific actions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D0E1EE-45C6-4F29-AB1F-609F995BAF0B}"/>
              </a:ext>
            </a:extLst>
          </p:cNvPr>
          <p:cNvSpPr txBox="1"/>
          <p:nvPr/>
        </p:nvSpPr>
        <p:spPr>
          <a:xfrm>
            <a:off x="6438879" y="5323084"/>
            <a:ext cx="1979348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View Action by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Allow many actions per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Update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Update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Assign / Modify Action Owner</a:t>
            </a:r>
            <a:endParaRPr lang="en-GB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243992-1346-4BA2-8510-36DE61F71739}"/>
              </a:ext>
            </a:extLst>
          </p:cNvPr>
          <p:cNvSpPr txBox="1"/>
          <p:nvPr/>
        </p:nvSpPr>
        <p:spPr>
          <a:xfrm>
            <a:off x="2589134" y="5375733"/>
            <a:ext cx="151243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View my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Update my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2"/>
                </a:solidFill>
              </a:rPr>
              <a:t>Re-assign Action Owner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B7CC1C-FC0A-4AA7-983E-0162AA49B83D}"/>
              </a:ext>
            </a:extLst>
          </p:cNvPr>
          <p:cNvSpPr txBox="1"/>
          <p:nvPr/>
        </p:nvSpPr>
        <p:spPr>
          <a:xfrm>
            <a:off x="447039" y="203200"/>
            <a:ext cx="331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Risk – anyone (form part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99097-4E9E-41FB-AC90-B5A1EC328A0E}"/>
              </a:ext>
            </a:extLst>
          </p:cNvPr>
          <p:cNvSpPr/>
          <p:nvPr/>
        </p:nvSpPr>
        <p:spPr>
          <a:xfrm>
            <a:off x="2479041" y="1981199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Type (Dropdown)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50D01-43F0-417E-AB91-073318403021}"/>
              </a:ext>
            </a:extLst>
          </p:cNvPr>
          <p:cNvSpPr/>
          <p:nvPr/>
        </p:nvSpPr>
        <p:spPr>
          <a:xfrm>
            <a:off x="2479041" y="2369819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WBS (Dropdown)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676E4-2456-4684-BAC0-C30D202E74A1}"/>
              </a:ext>
            </a:extLst>
          </p:cNvPr>
          <p:cNvSpPr/>
          <p:nvPr/>
        </p:nvSpPr>
        <p:spPr>
          <a:xfrm>
            <a:off x="2479041" y="2758439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Title (Textbox)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8EE9C-0995-4ECF-8FA4-788BF818E88D}"/>
              </a:ext>
            </a:extLst>
          </p:cNvPr>
          <p:cNvSpPr/>
          <p:nvPr/>
        </p:nvSpPr>
        <p:spPr>
          <a:xfrm>
            <a:off x="2479041" y="3144520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Description (Textbox)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89D67-4904-48C7-8DCF-2473D312D589}"/>
              </a:ext>
            </a:extLst>
          </p:cNvPr>
          <p:cNvSpPr/>
          <p:nvPr/>
        </p:nvSpPr>
        <p:spPr>
          <a:xfrm>
            <a:off x="2479041" y="3530601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Cause (Textbox)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87F2B-52B6-463B-AFB6-BCDC6E13067D}"/>
              </a:ext>
            </a:extLst>
          </p:cNvPr>
          <p:cNvSpPr/>
          <p:nvPr/>
        </p:nvSpPr>
        <p:spPr>
          <a:xfrm>
            <a:off x="2479041" y="3916682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Consequence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D65B2-FDA5-42E8-A68A-8568B7EE0313}"/>
              </a:ext>
            </a:extLst>
          </p:cNvPr>
          <p:cNvSpPr/>
          <p:nvPr/>
        </p:nvSpPr>
        <p:spPr>
          <a:xfrm>
            <a:off x="2479041" y="4302763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Proximity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5C611-74FC-4D0F-BB99-911C7A09A847}"/>
              </a:ext>
            </a:extLst>
          </p:cNvPr>
          <p:cNvSpPr/>
          <p:nvPr/>
        </p:nvSpPr>
        <p:spPr>
          <a:xfrm>
            <a:off x="2479041" y="1623059"/>
            <a:ext cx="331216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Project (Dropdown)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94E6-E737-48AC-8B95-3D91F0176B9E}"/>
              </a:ext>
            </a:extLst>
          </p:cNvPr>
          <p:cNvSpPr/>
          <p:nvPr/>
        </p:nvSpPr>
        <p:spPr>
          <a:xfrm>
            <a:off x="6400800" y="5123184"/>
            <a:ext cx="135128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F6A3A-622E-4903-9115-B3BA074E4284}"/>
              </a:ext>
            </a:extLst>
          </p:cNvPr>
          <p:cNvSpPr/>
          <p:nvPr/>
        </p:nvSpPr>
        <p:spPr>
          <a:xfrm>
            <a:off x="4439921" y="5123184"/>
            <a:ext cx="135128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Cancel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27347-9D79-402A-83C9-9779BE689A1C}"/>
              </a:ext>
            </a:extLst>
          </p:cNvPr>
          <p:cNvSpPr txBox="1"/>
          <p:nvPr/>
        </p:nvSpPr>
        <p:spPr>
          <a:xfrm>
            <a:off x="193040" y="2420620"/>
            <a:ext cx="204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data</a:t>
            </a:r>
          </a:p>
          <a:p>
            <a:r>
              <a:rPr lang="en-GB" dirty="0"/>
              <a:t>Set Approval status to pending</a:t>
            </a:r>
          </a:p>
          <a:p>
            <a:endParaRPr lang="en-GB" dirty="0"/>
          </a:p>
          <a:p>
            <a:r>
              <a:rPr lang="en-GB" dirty="0"/>
              <a:t>If user has Admin rights then allow to proceed to full data entry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D630E70-6DA1-4CAD-B220-9A941D784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11675"/>
              </p:ext>
            </p:extLst>
          </p:nvPr>
        </p:nvGraphicFramePr>
        <p:xfrm>
          <a:off x="10119360" y="1341119"/>
          <a:ext cx="1879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41841979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Threat or Opportunity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2525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Project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547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WBS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970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Risk Title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904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Risk Description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416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Risk Cause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2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Risk Consequence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4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7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B7CC1C-FC0A-4AA7-983E-0162AA49B83D}"/>
              </a:ext>
            </a:extLst>
          </p:cNvPr>
          <p:cNvSpPr txBox="1"/>
          <p:nvPr/>
        </p:nvSpPr>
        <p:spPr>
          <a:xfrm>
            <a:off x="430564" y="275698"/>
            <a:ext cx="49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Risk as Admin or Edit Risk (form part 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94E6-E737-48AC-8B95-3D91F0176B9E}"/>
              </a:ext>
            </a:extLst>
          </p:cNvPr>
          <p:cNvSpPr/>
          <p:nvPr/>
        </p:nvSpPr>
        <p:spPr>
          <a:xfrm>
            <a:off x="6400800" y="5123184"/>
            <a:ext cx="135128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F6A3A-622E-4903-9115-B3BA074E4284}"/>
              </a:ext>
            </a:extLst>
          </p:cNvPr>
          <p:cNvSpPr/>
          <p:nvPr/>
        </p:nvSpPr>
        <p:spPr>
          <a:xfrm>
            <a:off x="4439921" y="5123184"/>
            <a:ext cx="135128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Cancel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27347-9D79-402A-83C9-9779BE689A1C}"/>
              </a:ext>
            </a:extLst>
          </p:cNvPr>
          <p:cNvSpPr txBox="1"/>
          <p:nvPr/>
        </p:nvSpPr>
        <p:spPr>
          <a:xfrm>
            <a:off x="193040" y="2420620"/>
            <a:ext cx="204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data</a:t>
            </a:r>
          </a:p>
          <a:p>
            <a:r>
              <a:rPr lang="en-GB" dirty="0"/>
              <a:t>Set status to unassessed</a:t>
            </a:r>
          </a:p>
          <a:p>
            <a:endParaRPr lang="en-GB" dirty="0"/>
          </a:p>
          <a:p>
            <a:r>
              <a:rPr lang="en-GB" dirty="0"/>
              <a:t>Need assessment popup for risk rating – edit as single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66FDF-4ADE-4969-94AB-D8B796923A64}"/>
              </a:ext>
            </a:extLst>
          </p:cNvPr>
          <p:cNvSpPr/>
          <p:nvPr/>
        </p:nvSpPr>
        <p:spPr>
          <a:xfrm>
            <a:off x="2547757" y="1592576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Probability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3935ED-48F7-45E4-9C13-4EAB0CA3A0ED}"/>
              </a:ext>
            </a:extLst>
          </p:cNvPr>
          <p:cNvSpPr/>
          <p:nvPr/>
        </p:nvSpPr>
        <p:spPr>
          <a:xfrm>
            <a:off x="2547757" y="1978657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Severity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C2881-5304-4F9F-854F-F7E0F3F95282}"/>
              </a:ext>
            </a:extLst>
          </p:cNvPr>
          <p:cNvSpPr/>
          <p:nvPr/>
        </p:nvSpPr>
        <p:spPr>
          <a:xfrm>
            <a:off x="2547757" y="2364738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Risk Rating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BABB1-B56E-424A-8E77-58C0A555959B}"/>
              </a:ext>
            </a:extLst>
          </p:cNvPr>
          <p:cNvSpPr/>
          <p:nvPr/>
        </p:nvSpPr>
        <p:spPr>
          <a:xfrm>
            <a:off x="2547757" y="2773678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Prob 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788130-8B70-4917-AA30-EA0A4B930453}"/>
              </a:ext>
            </a:extLst>
          </p:cNvPr>
          <p:cNvSpPr/>
          <p:nvPr/>
        </p:nvSpPr>
        <p:spPr>
          <a:xfrm>
            <a:off x="2547757" y="3144520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Min £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004EE8-5E66-49C4-BDD9-BC1452C3171A}"/>
              </a:ext>
            </a:extLst>
          </p:cNvPr>
          <p:cNvSpPr/>
          <p:nvPr/>
        </p:nvSpPr>
        <p:spPr>
          <a:xfrm>
            <a:off x="2547757" y="3530601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Likely £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D828E-5778-443C-B4D2-376AF15176B9}"/>
              </a:ext>
            </a:extLst>
          </p:cNvPr>
          <p:cNvSpPr/>
          <p:nvPr/>
        </p:nvSpPr>
        <p:spPr>
          <a:xfrm>
            <a:off x="2547757" y="3916682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Max £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C8E70-8B68-4EA7-B016-5FAC8013AC43}"/>
              </a:ext>
            </a:extLst>
          </p:cNvPr>
          <p:cNvSpPr/>
          <p:nvPr/>
        </p:nvSpPr>
        <p:spPr>
          <a:xfrm>
            <a:off x="2547757" y="4302763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Current £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6F985-8869-440F-85F3-F5674E5D750B}"/>
              </a:ext>
            </a:extLst>
          </p:cNvPr>
          <p:cNvSpPr/>
          <p:nvPr/>
        </p:nvSpPr>
        <p:spPr>
          <a:xfrm>
            <a:off x="2547757" y="4688844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Justification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0D2A2FD-56B8-4F62-BFCF-D5599CFFA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67576"/>
              </p:ext>
            </p:extLst>
          </p:nvPr>
        </p:nvGraphicFramePr>
        <p:xfrm>
          <a:off x="10119360" y="1592576"/>
          <a:ext cx="1879600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3269787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Probability (1-5)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7687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Severity (1-5)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95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Risk Rating (1-25)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42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Prob (%)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7035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 Impact (Cost)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764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Most Likely Impact 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(Cost)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0413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 Impact (Cost)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487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Current Risk Value*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92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Justification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971981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C89892F-EA65-4EEA-BB45-EB4764FB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22679"/>
              </p:ext>
            </p:extLst>
          </p:nvPr>
        </p:nvGraphicFramePr>
        <p:xfrm>
          <a:off x="10119360" y="1300343"/>
          <a:ext cx="187960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39927482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Ref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687570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766F1FD-00D8-451D-8DEB-A81AF3B00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0916"/>
              </p:ext>
            </p:extLst>
          </p:nvPr>
        </p:nvGraphicFramePr>
        <p:xfrm>
          <a:off x="10119360" y="3540764"/>
          <a:ext cx="1879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34104872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Manageability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5528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Probability (1-5)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759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Severity (1-5)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4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Risk Rating (1-25)</a:t>
                      </a:r>
                      <a:endParaRPr lang="en-GB" sz="1100" b="0" i="0" u="none" strike="no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564283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1A155BF-A594-43B3-B2F7-9B025AA4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46341"/>
              </p:ext>
            </p:extLst>
          </p:nvPr>
        </p:nvGraphicFramePr>
        <p:xfrm>
          <a:off x="10119360" y="4432305"/>
          <a:ext cx="1879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7702177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Comments/Updates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1842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Status Open / Closed</a:t>
                      </a:r>
                      <a:endParaRPr lang="en-GB" sz="1100" b="0" i="0" u="none" strike="noStrike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0744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sngStrike" dirty="0">
                          <a:effectLst/>
                        </a:rPr>
                        <a:t>Date Closed</a:t>
                      </a:r>
                      <a:endParaRPr lang="en-GB" sz="1100" b="0" i="0" u="none" strike="sng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6089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sngStrike" dirty="0">
                          <a:effectLst/>
                        </a:rPr>
                        <a:t>Date Reviewed</a:t>
                      </a:r>
                      <a:endParaRPr lang="en-GB" sz="1100" b="0" i="0" u="none" strike="sngStrike" dirty="0">
                        <a:solidFill>
                          <a:srgbClr val="32313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250440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7E8F2A1-012B-4DC9-9C4F-4FD6C315EF2D}"/>
              </a:ext>
            </a:extLst>
          </p:cNvPr>
          <p:cNvSpPr/>
          <p:nvPr/>
        </p:nvSpPr>
        <p:spPr>
          <a:xfrm>
            <a:off x="6254991" y="1592576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Manageability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B309F7-4CE1-49C0-97F4-853D5A6E47D0}"/>
              </a:ext>
            </a:extLst>
          </p:cNvPr>
          <p:cNvSpPr/>
          <p:nvPr/>
        </p:nvSpPr>
        <p:spPr>
          <a:xfrm>
            <a:off x="6254991" y="1978657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Probability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D4E401-7F86-4EDF-81BC-5D34D9D5BF4C}"/>
              </a:ext>
            </a:extLst>
          </p:cNvPr>
          <p:cNvSpPr/>
          <p:nvPr/>
        </p:nvSpPr>
        <p:spPr>
          <a:xfrm>
            <a:off x="6254991" y="2364738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Severity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8A42F-C538-4912-947B-22A898B7A4FC}"/>
              </a:ext>
            </a:extLst>
          </p:cNvPr>
          <p:cNvSpPr/>
          <p:nvPr/>
        </p:nvSpPr>
        <p:spPr>
          <a:xfrm>
            <a:off x="6254991" y="2773678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Risk Rating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258633-A13D-4B5A-9D35-22A8EAD90F6C}"/>
              </a:ext>
            </a:extLst>
          </p:cNvPr>
          <p:cNvSpPr/>
          <p:nvPr/>
        </p:nvSpPr>
        <p:spPr>
          <a:xfrm>
            <a:off x="6254991" y="3144520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Comments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991881-A890-403A-854C-F076C1DEDE14}"/>
              </a:ext>
            </a:extLst>
          </p:cNvPr>
          <p:cNvSpPr/>
          <p:nvPr/>
        </p:nvSpPr>
        <p:spPr>
          <a:xfrm>
            <a:off x="6254991" y="3530601"/>
            <a:ext cx="3312160" cy="284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Status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07022A-49F1-4F94-9421-E968F580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61" y="108185"/>
            <a:ext cx="6407678" cy="18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2B69F-7D67-4CF3-B6B0-96C3F869D7A2}"/>
              </a:ext>
            </a:extLst>
          </p:cNvPr>
          <p:cNvSpPr txBox="1"/>
          <p:nvPr/>
        </p:nvSpPr>
        <p:spPr>
          <a:xfrm>
            <a:off x="447039" y="203200"/>
            <a:ext cx="694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/ Edit Actions (form part 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22D5C-505D-47E8-9DC2-D7E042229046}"/>
              </a:ext>
            </a:extLst>
          </p:cNvPr>
          <p:cNvSpPr txBox="1"/>
          <p:nvPr/>
        </p:nvSpPr>
        <p:spPr>
          <a:xfrm>
            <a:off x="193040" y="2420620"/>
            <a:ext cx="204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Actions</a:t>
            </a:r>
          </a:p>
          <a:p>
            <a:endParaRPr lang="en-GB" dirty="0"/>
          </a:p>
          <a:p>
            <a:r>
              <a:rPr lang="en-GB" dirty="0"/>
              <a:t>Popup to edit action detail and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FE885-F0A5-4672-86CF-8001944FC8D2}"/>
              </a:ext>
            </a:extLst>
          </p:cNvPr>
          <p:cNvSpPr/>
          <p:nvPr/>
        </p:nvSpPr>
        <p:spPr>
          <a:xfrm>
            <a:off x="2946400" y="24206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Action 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5812-6095-445B-8E49-E354F9FD5DC7}"/>
              </a:ext>
            </a:extLst>
          </p:cNvPr>
          <p:cNvSpPr/>
          <p:nvPr/>
        </p:nvSpPr>
        <p:spPr>
          <a:xfrm>
            <a:off x="8648700" y="24206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98686-C2C2-4A7F-BB63-DF40EC20596D}"/>
              </a:ext>
            </a:extLst>
          </p:cNvPr>
          <p:cNvSpPr/>
          <p:nvPr/>
        </p:nvSpPr>
        <p:spPr>
          <a:xfrm>
            <a:off x="2946400" y="277876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Action Detail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2EEED-F579-4690-B1DD-8DF9DF1B8A57}"/>
              </a:ext>
            </a:extLst>
          </p:cNvPr>
          <p:cNvSpPr/>
          <p:nvPr/>
        </p:nvSpPr>
        <p:spPr>
          <a:xfrm>
            <a:off x="8648700" y="277876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85982-5AD1-4CC2-A7DC-D0F944A7AC85}"/>
              </a:ext>
            </a:extLst>
          </p:cNvPr>
          <p:cNvSpPr/>
          <p:nvPr/>
        </p:nvSpPr>
        <p:spPr>
          <a:xfrm>
            <a:off x="2946400" y="31445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Action Detail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124BA-798C-4757-83E8-BE4FD0123F1D}"/>
              </a:ext>
            </a:extLst>
          </p:cNvPr>
          <p:cNvSpPr/>
          <p:nvPr/>
        </p:nvSpPr>
        <p:spPr>
          <a:xfrm>
            <a:off x="8648700" y="31445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3687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3EC7F-96DF-4C44-A9F5-69BFDF33CABB}"/>
              </a:ext>
            </a:extLst>
          </p:cNvPr>
          <p:cNvSpPr txBox="1"/>
          <p:nvPr/>
        </p:nvSpPr>
        <p:spPr>
          <a:xfrm>
            <a:off x="447040" y="20320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Validate New Risks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18530-CE64-4178-A875-9CCB33D0BEBF}"/>
              </a:ext>
            </a:extLst>
          </p:cNvPr>
          <p:cNvSpPr/>
          <p:nvPr/>
        </p:nvSpPr>
        <p:spPr>
          <a:xfrm>
            <a:off x="2946400" y="24206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7879F9-A336-45D3-BA70-32BC8F6E5794}"/>
              </a:ext>
            </a:extLst>
          </p:cNvPr>
          <p:cNvSpPr/>
          <p:nvPr/>
        </p:nvSpPr>
        <p:spPr>
          <a:xfrm>
            <a:off x="8648700" y="24206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D84CF9-4B74-4FA6-9F52-E5C7A3290038}"/>
              </a:ext>
            </a:extLst>
          </p:cNvPr>
          <p:cNvSpPr/>
          <p:nvPr/>
        </p:nvSpPr>
        <p:spPr>
          <a:xfrm>
            <a:off x="2946400" y="277876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0E16-3273-499D-887D-1AB243CD97F0}"/>
              </a:ext>
            </a:extLst>
          </p:cNvPr>
          <p:cNvSpPr/>
          <p:nvPr/>
        </p:nvSpPr>
        <p:spPr>
          <a:xfrm>
            <a:off x="8648700" y="277876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DC42D-57AD-4127-AC5D-68E634DDA7B4}"/>
              </a:ext>
            </a:extLst>
          </p:cNvPr>
          <p:cNvSpPr/>
          <p:nvPr/>
        </p:nvSpPr>
        <p:spPr>
          <a:xfrm>
            <a:off x="2946400" y="31445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C6C36-7591-488C-A6BB-7231600A90A1}"/>
              </a:ext>
            </a:extLst>
          </p:cNvPr>
          <p:cNvSpPr/>
          <p:nvPr/>
        </p:nvSpPr>
        <p:spPr>
          <a:xfrm>
            <a:off x="8648700" y="31445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Edit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0E052-CCCB-44B4-9858-09F23E316362}"/>
              </a:ext>
            </a:extLst>
          </p:cNvPr>
          <p:cNvSpPr txBox="1"/>
          <p:nvPr/>
        </p:nvSpPr>
        <p:spPr>
          <a:xfrm>
            <a:off x="193040" y="1590040"/>
            <a:ext cx="2042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item detail, update data, approve or reject</a:t>
            </a:r>
          </a:p>
          <a:p>
            <a:endParaRPr lang="en-GB" dirty="0"/>
          </a:p>
          <a:p>
            <a:r>
              <a:rPr lang="en-GB" dirty="0"/>
              <a:t>Items view filtered to show unassessed items</a:t>
            </a:r>
          </a:p>
          <a:p>
            <a:endParaRPr lang="en-GB" dirty="0"/>
          </a:p>
          <a:p>
            <a:r>
              <a:rPr lang="en-GB" dirty="0"/>
              <a:t>Filter to show rejected</a:t>
            </a:r>
          </a:p>
          <a:p>
            <a:endParaRPr lang="en-GB" dirty="0"/>
          </a:p>
          <a:p>
            <a:r>
              <a:rPr lang="en-GB" dirty="0"/>
              <a:t>Facility to correct data. Option to continue editing as full assessment</a:t>
            </a:r>
          </a:p>
        </p:txBody>
      </p:sp>
    </p:spTree>
    <p:extLst>
      <p:ext uri="{BB962C8B-B14F-4D97-AF65-F5344CB8AC3E}">
        <p14:creationId xmlns:p14="http://schemas.microsoft.com/office/powerpoint/2010/main" val="305786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DE36A-CB9D-4FB4-A8FF-9D97D45F765B}"/>
              </a:ext>
            </a:extLst>
          </p:cNvPr>
          <p:cNvSpPr txBox="1"/>
          <p:nvPr/>
        </p:nvSpPr>
        <p:spPr>
          <a:xfrm>
            <a:off x="447040" y="20320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97B16-D0BA-4244-8992-42A86A417134}"/>
              </a:ext>
            </a:extLst>
          </p:cNvPr>
          <p:cNvSpPr/>
          <p:nvPr/>
        </p:nvSpPr>
        <p:spPr>
          <a:xfrm>
            <a:off x="2946400" y="24206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B3107-7981-44B3-A754-A9D16E1CD597}"/>
              </a:ext>
            </a:extLst>
          </p:cNvPr>
          <p:cNvSpPr/>
          <p:nvPr/>
        </p:nvSpPr>
        <p:spPr>
          <a:xfrm>
            <a:off x="8648700" y="24206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 / Edit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5E25A-2AEE-41AA-9F90-5C893D6E0964}"/>
              </a:ext>
            </a:extLst>
          </p:cNvPr>
          <p:cNvSpPr/>
          <p:nvPr/>
        </p:nvSpPr>
        <p:spPr>
          <a:xfrm>
            <a:off x="2946400" y="277876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BF468-15E2-4515-9B76-D1FE587356DD}"/>
              </a:ext>
            </a:extLst>
          </p:cNvPr>
          <p:cNvSpPr/>
          <p:nvPr/>
        </p:nvSpPr>
        <p:spPr>
          <a:xfrm>
            <a:off x="2946400" y="3144520"/>
            <a:ext cx="563067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Item Detail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012AA-8FBF-488E-9FF3-DCFB977F0C67}"/>
              </a:ext>
            </a:extLst>
          </p:cNvPr>
          <p:cNvSpPr txBox="1"/>
          <p:nvPr/>
        </p:nvSpPr>
        <p:spPr>
          <a:xfrm>
            <a:off x="193040" y="1363980"/>
            <a:ext cx="2042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item detail, update data with current assessment; add actions; update actions</a:t>
            </a:r>
          </a:p>
          <a:p>
            <a:endParaRPr lang="en-GB" dirty="0"/>
          </a:p>
          <a:p>
            <a:r>
              <a:rPr lang="en-GB" dirty="0"/>
              <a:t>Use same register screen as initial validation</a:t>
            </a:r>
          </a:p>
          <a:p>
            <a:endParaRPr lang="en-GB" dirty="0"/>
          </a:p>
          <a:p>
            <a:r>
              <a:rPr lang="en-GB" dirty="0"/>
              <a:t>Visibility of last reviewed data – RAG based on duration last reviewed?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C8FFF-3EC7-4566-BABF-D5FA225BE0B1}"/>
              </a:ext>
            </a:extLst>
          </p:cNvPr>
          <p:cNvSpPr/>
          <p:nvPr/>
        </p:nvSpPr>
        <p:spPr>
          <a:xfrm>
            <a:off x="8648700" y="277876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 / Edit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48F97-42AF-4D0B-A0D0-E0AE3F96EAE0}"/>
              </a:ext>
            </a:extLst>
          </p:cNvPr>
          <p:cNvSpPr/>
          <p:nvPr/>
        </p:nvSpPr>
        <p:spPr>
          <a:xfrm>
            <a:off x="8648700" y="3144520"/>
            <a:ext cx="720852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 / Edit</a:t>
            </a:r>
          </a:p>
        </p:txBody>
      </p:sp>
    </p:spTree>
    <p:extLst>
      <p:ext uri="{BB962C8B-B14F-4D97-AF65-F5344CB8AC3E}">
        <p14:creationId xmlns:p14="http://schemas.microsoft.com/office/powerpoint/2010/main" val="8139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FD835-A21D-4997-83F5-29B80675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091"/>
            <a:ext cx="12192000" cy="50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DF64F-01F9-477D-8722-00B915EB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8E1E177F77448BEC93EF7DF866B9D" ma:contentTypeVersion="13" ma:contentTypeDescription="Create a new document." ma:contentTypeScope="" ma:versionID="85566a02b7317914e49b9f9703b91aba">
  <xsd:schema xmlns:xsd="http://www.w3.org/2001/XMLSchema" xmlns:xs="http://www.w3.org/2001/XMLSchema" xmlns:p="http://schemas.microsoft.com/office/2006/metadata/properties" xmlns:ns2="e8ffc5b7-69bd-41e2-b6bf-cdf24baf8ecd" xmlns:ns3="48cf4d9b-55cc-4e90-aedc-240a749f2e48" targetNamespace="http://schemas.microsoft.com/office/2006/metadata/properties" ma:root="true" ma:fieldsID="a1f28a23d91dc9ca16108361916086ee" ns2:_="" ns3:_="">
    <xsd:import namespace="e8ffc5b7-69bd-41e2-b6bf-cdf24baf8ecd"/>
    <xsd:import namespace="48cf4d9b-55cc-4e90-aedc-240a749f2e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fc5b7-69bd-41e2-b6bf-cdf24baf8e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70c372c-6424-4097-8a48-c2c343e9977d}" ma:internalName="TaxCatchAll" ma:showField="CatchAllData" ma:web="e8ffc5b7-69bd-41e2-b6bf-cdf24baf8e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f4d9b-55cc-4e90-aedc-240a749f2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b99308c-3b23-40c9-9646-cca3f7cb72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ffc5b7-69bd-41e2-b6bf-cdf24baf8ecd" xsi:nil="true"/>
    <lcf76f155ced4ddcb4097134ff3c332f xmlns="48cf4d9b-55cc-4e90-aedc-240a749f2e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B9E507-5BCF-41A7-88A5-5D057A9D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ffc5b7-69bd-41e2-b6bf-cdf24baf8ecd"/>
    <ds:schemaRef ds:uri="48cf4d9b-55cc-4e90-aedc-240a749f2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BC03C3-896E-484D-AD99-F3AF1E022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777C2-A250-4315-B967-9C00E1B38A57}">
  <ds:schemaRefs>
    <ds:schemaRef ds:uri="http://schemas.microsoft.com/office/2006/documentManagement/types"/>
    <ds:schemaRef ds:uri="http://schemas.microsoft.com/office/infopath/2007/PartnerControls"/>
    <ds:schemaRef ds:uri="e8ffc5b7-69bd-41e2-b6bf-cdf24baf8ecd"/>
    <ds:schemaRef ds:uri="http://purl.org/dc/terms/"/>
    <ds:schemaRef ds:uri="http://schemas.openxmlformats.org/package/2006/metadata/core-properties"/>
    <ds:schemaRef ds:uri="48cf4d9b-55cc-4e90-aedc-240a749f2e48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</TotalTime>
  <Words>439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Elderton</cp:lastModifiedBy>
  <cp:revision>3</cp:revision>
  <dcterms:created xsi:type="dcterms:W3CDTF">2022-11-28T12:18:35Z</dcterms:created>
  <dcterms:modified xsi:type="dcterms:W3CDTF">2022-11-30T09:46:20Z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0x01010007E8E1E177F77448BEC93EF7DF866B9D</vt:lpwstr>
  </property>
  <property fmtid="{D5CDD505-2E9C-101B-9397-08002B2CF9AE}" pid="3" name="MediaServiceImageTags">
    <vt:lpwstr/>
  </property>
</Properties>
</file>