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3E7-BF05-455B-BDFC-18C1D0CD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DB31-8F49-4C8C-85A5-655502D5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DDE4-7C8F-4735-A4B8-E408FA88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7B0C-2CC3-4AED-B3B3-9198ADAD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EA61-1A68-4E48-A6C7-784734F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BFC5-ED7A-4007-9F18-0285BA5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B5E42-7EEB-4D19-BBFD-B1E0AB4F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C3D0-3FA8-46B0-8720-36E59012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8F5B-6F3B-4E91-B917-A17C733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4E60-BDCF-4E6D-A337-954F8A75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5C4D4-6EDF-49B8-BD20-6B32F96A0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39C92-FE2B-4D23-BCA1-691FA616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3D09-4EFF-488D-A996-200A189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2201-2812-4235-B703-4AC727B7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3FD9-8375-45AF-B98C-71F5F98F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91CB-ABB7-46FB-A932-3C78956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FCD-AEA5-43FB-936A-9DB8088B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2DA1-9DBA-4F52-85EB-DE96B22E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2623-EF69-49E1-8207-5CEF83A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9E21-4C59-4842-B633-7633CE44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06B6-0467-47BF-BFD1-26111BC3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92A9F-3387-45D5-A793-3A792A21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D3CF-3438-429C-B213-39769098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B2E1-FE61-42EA-BF60-A9574E0C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5DA-8D97-48AC-B43C-2A81B213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4682-90A8-40A6-8EBA-CFB40F87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DEE-CB4C-4C3B-911F-A2A553E0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53FF6-76C2-487F-9891-62C95133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41DBA-348F-43C6-AF2A-4940C03E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C53F2-CAF0-4D08-9D5C-8FEB48BA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E856-DA0C-4FB9-A34A-8C51FA7C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E213-711F-4257-80C2-79FE09CF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A553-134B-4870-852C-C7FA9150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3F0CB-BD9F-41E5-9845-9CB4FB44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57619-BF5D-4832-BA24-F4B6F313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95BB8-2D4A-4049-9D2C-0866CE450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F86FD-A103-4DAD-996E-68395BF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FA5F-B3FF-4B3B-AA1E-708A0C22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550E-79A4-4E0B-96A3-FE478E03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6BCF-6BFC-474A-A3DD-1725C660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D234-B2F7-4BC3-9E42-A36A01E0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A5266-FFC8-43F4-833C-B4B7348A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29E0D-79D6-4025-B4F1-7EED853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ECB3F-A119-4301-ADFA-F5DD11EC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4D02-BAB9-4D83-908E-C58569D8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A4429-44E7-4B94-A3FE-1231FB43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133F-1394-4CA0-9393-E07BE853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79FD-ACB0-4194-B99E-0BC7962A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BE42-6E4D-45AA-98E3-1CD1CAC1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928E6-EEDB-4D7B-BB0B-53143D3B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EABE-519D-4D79-AD67-9CA915CD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FD0A-4C4D-4DA3-93A0-960EA2F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0DED-9F1A-44AB-83AE-A4D906F1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92584-E419-479F-98B3-7DACBD57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C3177-C43B-4700-B2AB-4442C86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1C7F-8BFF-4BD3-BBF6-0DE5696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D2C4-C0C3-4D72-B746-48482F1C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E4BD5-0A0D-4D18-AA22-189DBAF3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710D0-5415-4F3F-A75E-7C5CBBCE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09D7E-B6F7-40D4-8D3A-5C89F5D2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7BBB-3A1A-462F-9ADC-245414ADC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26BC-D6B3-4111-B736-962EB0CB341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8264-5DE0-4595-BC68-164530053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98D4-6856-41B4-A558-5140B077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2E29-354E-4468-8B0E-5083F65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399-F34A-4706-8E34-8D865D575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Early breast cancer detection-device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71B31-0152-4854-8868-B8F4786A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0418"/>
          </a:xfrm>
        </p:spPr>
        <p:txBody>
          <a:bodyPr>
            <a:normAutofit/>
          </a:bodyPr>
          <a:lstStyle/>
          <a:p>
            <a:r>
              <a:rPr lang="en-US" dirty="0"/>
              <a:t>Mansoura university</a:t>
            </a:r>
            <a:br>
              <a:rPr lang="en-US" dirty="0"/>
            </a:br>
            <a:r>
              <a:rPr lang="en-US" dirty="0"/>
              <a:t>faculty of computers and information  </a:t>
            </a:r>
            <a:br>
              <a:rPr lang="en-US" dirty="0"/>
            </a:br>
            <a:r>
              <a:rPr lang="en-US" dirty="0"/>
              <a:t>department of Bioinformatics</a:t>
            </a:r>
          </a:p>
          <a:p>
            <a:r>
              <a:rPr lang="en-US" dirty="0"/>
              <a:t>Level 3 </a:t>
            </a:r>
          </a:p>
          <a:p>
            <a:r>
              <a:rPr lang="en-US" dirty="0"/>
              <a:t>Real-Time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B1-6BB4-47E1-940B-15D1F7E0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information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6B3425-368F-4886-8072-7244CDFD6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1439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28779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3670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</a:t>
                      </a:r>
                      <a:r>
                        <a:rPr lang="en-US" dirty="0" err="1"/>
                        <a:t>Rizk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ibrahim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mairizk99@gmail</a:t>
                      </a:r>
                      <a:r>
                        <a:rPr lang="en-US" baseline="0" dirty="0"/>
                        <a:t>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allaa</a:t>
                      </a:r>
                      <a:r>
                        <a:rPr lang="en-US" baseline="0" dirty="0"/>
                        <a:t> abo </a:t>
                      </a:r>
                      <a:r>
                        <a:rPr lang="en-US" baseline="0" dirty="0" err="1"/>
                        <a:t>ghanem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mayalaa881@gmail.com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hamdi</a:t>
                      </a:r>
                      <a:r>
                        <a:rPr lang="en-US" dirty="0"/>
                        <a:t> el said </a:t>
                      </a:r>
                      <a:r>
                        <a:rPr lang="en-US" dirty="0" err="1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hamdiihala12@gmail.com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Esraa</a:t>
                      </a:r>
                      <a:r>
                        <a:rPr lang="en-US" dirty="0"/>
                        <a:t> Mahmoud </a:t>
                      </a:r>
                      <a:r>
                        <a:rPr lang="en-US" dirty="0" err="1"/>
                        <a:t>shalaby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Esraa.shalaby77@gmail.com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0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Ayatollah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elghali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assran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ayahelghaly@gmail.com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fekry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rehamfkry@gmail.com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Rewan</a:t>
                      </a:r>
                      <a:r>
                        <a:rPr lang="en-US" dirty="0"/>
                        <a:t> Samir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Samirrewan335@gmail.com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4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Hajar Mohamed </a:t>
                      </a:r>
                      <a:r>
                        <a:rPr lang="en-US" dirty="0" err="1"/>
                        <a:t>elsharawe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Hajr.mohamed195@gmail.com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8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4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E83F-EAB9-46DA-A2E2-77809C22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A537B-3F43-4FFB-AB8E-A591A2501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60" y="1825625"/>
            <a:ext cx="6665879" cy="4351338"/>
          </a:xfrm>
        </p:spPr>
      </p:pic>
    </p:spTree>
    <p:extLst>
      <p:ext uri="{BB962C8B-B14F-4D97-AF65-F5344CB8AC3E}">
        <p14:creationId xmlns:p14="http://schemas.microsoft.com/office/powerpoint/2010/main" val="41787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60E3-C248-4122-BB38-06E1FA8A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P-TEAM: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7FE0A-D874-4F54-9646-016C7B1D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74" y="365125"/>
            <a:ext cx="6049926" cy="6858000"/>
          </a:xfrm>
        </p:spPr>
      </p:pic>
    </p:spTree>
    <p:extLst>
      <p:ext uri="{BB962C8B-B14F-4D97-AF65-F5344CB8AC3E}">
        <p14:creationId xmlns:p14="http://schemas.microsoft.com/office/powerpoint/2010/main" val="79517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Early breast cancer detection-device</vt:lpstr>
      <vt:lpstr>Team information :</vt:lpstr>
      <vt:lpstr>Prototype :</vt:lpstr>
      <vt:lpstr>P-TEAM: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breast cancer detection-device</dc:title>
  <dc:creator>mai rizk</dc:creator>
  <cp:lastModifiedBy>mai rizk</cp:lastModifiedBy>
  <cp:revision>2</cp:revision>
  <dcterms:created xsi:type="dcterms:W3CDTF">2019-11-21T07:48:38Z</dcterms:created>
  <dcterms:modified xsi:type="dcterms:W3CDTF">2019-11-21T08:31:49Z</dcterms:modified>
</cp:coreProperties>
</file>