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Garamond"/>
      <p:regular r:id="rId18"/>
      <p:bold r:id="rId19"/>
      <p:italic r:id="rId20"/>
      <p:boldItalic r:id="rId21"/>
    </p:embeddedFont>
    <p:embeddedFont>
      <p:font typeface="Lato"/>
      <p:regular r:id="rId22"/>
      <p:bold r:id="rId23"/>
      <p:italic r:id="rId24"/>
      <p:boldItalic r:id="rId25"/>
    </p:embeddedFont>
    <p:embeddedFont>
      <p:font typeface="Lato Hairline"/>
      <p:regular r:id="rId26"/>
      <p:bold r:id="rId27"/>
      <p:italic r:id="rId28"/>
      <p:boldItalic r:id="rId29"/>
    </p:embeddedFont>
    <p:embeddedFont>
      <p:font typeface="Lato Light"/>
      <p:regular r:id="rId30"/>
      <p:bold r:id="rId31"/>
      <p:italic r:id="rId32"/>
      <p:boldItalic r:id="rId33"/>
    </p:embeddedFon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22" Type="http://schemas.openxmlformats.org/officeDocument/2006/relationships/font" Target="fonts/Lato-regular.fntdata"/><Relationship Id="rId21" Type="http://schemas.openxmlformats.org/officeDocument/2006/relationships/font" Target="fonts/Garamond-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Hairline-regular.fntdata"/><Relationship Id="rId25" Type="http://schemas.openxmlformats.org/officeDocument/2006/relationships/font" Target="fonts/Lato-boldItalic.fntdata"/><Relationship Id="rId28" Type="http://schemas.openxmlformats.org/officeDocument/2006/relationships/font" Target="fonts/LatoHairline-italic.fntdata"/><Relationship Id="rId27" Type="http://schemas.openxmlformats.org/officeDocument/2006/relationships/font" Target="fonts/LatoHairlin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Hairline-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Light-bold.fntdata"/><Relationship Id="rId30" Type="http://schemas.openxmlformats.org/officeDocument/2006/relationships/font" Target="fonts/LatoLight-regular.fntdata"/><Relationship Id="rId11" Type="http://schemas.openxmlformats.org/officeDocument/2006/relationships/slide" Target="slides/slide7.xml"/><Relationship Id="rId33" Type="http://schemas.openxmlformats.org/officeDocument/2006/relationships/font" Target="fonts/LatoLight-boldItalic.fntdata"/><Relationship Id="rId10" Type="http://schemas.openxmlformats.org/officeDocument/2006/relationships/slide" Target="slides/slide6.xml"/><Relationship Id="rId32" Type="http://schemas.openxmlformats.org/officeDocument/2006/relationships/font" Target="fonts/LatoLight-italic.fntdata"/><Relationship Id="rId13" Type="http://schemas.openxmlformats.org/officeDocument/2006/relationships/slide" Target="slides/slide9.xml"/><Relationship Id="rId35" Type="http://schemas.openxmlformats.org/officeDocument/2006/relationships/font" Target="fonts/HelveticaNeue-bold.fntdata"/><Relationship Id="rId12" Type="http://schemas.openxmlformats.org/officeDocument/2006/relationships/slide" Target="slides/slide8.xml"/><Relationship Id="rId34" Type="http://schemas.openxmlformats.org/officeDocument/2006/relationships/font" Target="fonts/HelveticaNeue-regular.fntdata"/><Relationship Id="rId15" Type="http://schemas.openxmlformats.org/officeDocument/2006/relationships/slide" Target="slides/slide11.xml"/><Relationship Id="rId37" Type="http://schemas.openxmlformats.org/officeDocument/2006/relationships/font" Target="fonts/HelveticaNeue-boldItalic.fntdata"/><Relationship Id="rId14" Type="http://schemas.openxmlformats.org/officeDocument/2006/relationships/slide" Target="slides/slide10.xml"/><Relationship Id="rId36" Type="http://schemas.openxmlformats.org/officeDocument/2006/relationships/font" Target="fonts/HelveticaNeue-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Garamond-bold.fntdata"/><Relationship Id="rId18" Type="http://schemas.openxmlformats.org/officeDocument/2006/relationships/font" Target="fonts/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9" name="Shape 9"/>
        <p:cNvGrpSpPr/>
        <p:nvPr/>
      </p:nvGrpSpPr>
      <p:grpSpPr>
        <a:xfrm>
          <a:off x="0" y="0"/>
          <a:ext cx="0" cy="0"/>
          <a:chOff x="0" y="0"/>
          <a:chExt cx="0" cy="0"/>
        </a:xfrm>
      </p:grpSpPr>
      <p:pic>
        <p:nvPicPr>
          <p:cNvPr descr="paint_transparent4.png" id="10" name="Google Shape;10;p2"/>
          <p:cNvPicPr preferRelativeResize="0"/>
          <p:nvPr/>
        </p:nvPicPr>
        <p:blipFill rotWithShape="1">
          <a:blip r:embed="rId3">
            <a:alphaModFix/>
          </a:blip>
          <a:srcRect b="0" l="0" r="49954" t="0"/>
          <a:stretch/>
        </p:blipFill>
        <p:spPr>
          <a:xfrm>
            <a:off x="4567925" y="0"/>
            <a:ext cx="4576075" cy="5143524"/>
          </a:xfrm>
          <a:prstGeom prst="rect">
            <a:avLst/>
          </a:prstGeom>
          <a:noFill/>
          <a:ln>
            <a:noFill/>
          </a:ln>
        </p:spPr>
      </p:pic>
      <p:sp>
        <p:nvSpPr>
          <p:cNvPr id="11" name="Google Shape;11;p2"/>
          <p:cNvSpPr/>
          <p:nvPr/>
        </p:nvSpPr>
        <p:spPr>
          <a:xfrm>
            <a:off x="0" y="-150"/>
            <a:ext cx="53007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685800" y="2878750"/>
            <a:ext cx="3914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685800" y="4135454"/>
            <a:ext cx="39147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9" name="Shape 49"/>
        <p:cNvGrpSpPr/>
        <p:nvPr/>
      </p:nvGrpSpPr>
      <p:grpSpPr>
        <a:xfrm>
          <a:off x="0" y="0"/>
          <a:ext cx="0" cy="0"/>
          <a:chOff x="0" y="0"/>
          <a:chExt cx="0" cy="0"/>
        </a:xfrm>
      </p:grpSpPr>
      <p:pic>
        <p:nvPicPr>
          <p:cNvPr descr="paint_transparent1.png" id="50" name="Google Shape;50;p1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1" name="Google Shape;51;p11"/>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400"/>
              <a:buNone/>
              <a:defRPr sz="1400"/>
            </a:lvl1pPr>
          </a:lstStyle>
          <a:p/>
        </p:txBody>
      </p:sp>
      <p:sp>
        <p:nvSpPr>
          <p:cNvPr id="52" name="Google Shape;52;p11"/>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blipFill>
          <a:blip r:embed="rId2">
            <a:alphaModFix/>
          </a:blip>
          <a:stretch>
            <a:fillRect/>
          </a:stretch>
        </a:blipFill>
      </p:bgPr>
    </p:bg>
    <p:spTree>
      <p:nvGrpSpPr>
        <p:cNvPr id="14" name="Shape 14"/>
        <p:cNvGrpSpPr/>
        <p:nvPr/>
      </p:nvGrpSpPr>
      <p:grpSpPr>
        <a:xfrm>
          <a:off x="0" y="0"/>
          <a:ext cx="0" cy="0"/>
          <a:chOff x="0" y="0"/>
          <a:chExt cx="0" cy="0"/>
        </a:xfrm>
      </p:grpSpPr>
      <p:pic>
        <p:nvPicPr>
          <p:cNvPr descr="paint_transparent1.png" id="15" name="Google Shape;15;p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6" name="Google Shape;16;p3"/>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17" name="Google Shape;17;p3"/>
          <p:cNvSpPr txBox="1"/>
          <p:nvPr>
            <p:ph idx="1" type="body"/>
          </p:nvPr>
        </p:nvSpPr>
        <p:spPr>
          <a:xfrm>
            <a:off x="457200" y="2211825"/>
            <a:ext cx="2675100" cy="263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8" name="Google Shape;18;p3"/>
          <p:cNvSpPr txBox="1"/>
          <p:nvPr>
            <p:ph idx="2" type="body"/>
          </p:nvPr>
        </p:nvSpPr>
        <p:spPr>
          <a:xfrm>
            <a:off x="3293406" y="2211825"/>
            <a:ext cx="2675100" cy="263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9" name="Google Shape;19;p3"/>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p:cSld name="BLANK_1_1">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pic>
        <p:nvPicPr>
          <p:cNvPr descr="paint_transparent1.png" id="22" name="Google Shape;22;p4"/>
          <p:cNvPicPr preferRelativeResize="0"/>
          <p:nvPr/>
        </p:nvPicPr>
        <p:blipFill rotWithShape="1">
          <a:blip r:embed="rId3">
            <a:alphaModFix/>
          </a:blip>
          <a:srcRect b="0" l="27161" r="0" t="0"/>
          <a:stretch/>
        </p:blipFill>
        <p:spPr>
          <a:xfrm>
            <a:off x="0" y="0"/>
            <a:ext cx="6660552"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3" name="Shape 23"/>
        <p:cNvGrpSpPr/>
        <p:nvPr/>
      </p:nvGrpSpPr>
      <p:grpSpPr>
        <a:xfrm>
          <a:off x="0" y="0"/>
          <a:ext cx="0" cy="0"/>
          <a:chOff x="0" y="0"/>
          <a:chExt cx="0" cy="0"/>
        </a:xfrm>
      </p:grpSpPr>
      <p:pic>
        <p:nvPicPr>
          <p:cNvPr descr="paint_transparent1.png" id="24" name="Google Shape;24;p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5" name="Google Shape;25;p5"/>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26" name="Google Shape;26;p5"/>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descr="paint_transparent1.png" id="28" name="Google Shape;28;p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9" name="Google Shape;29;p6"/>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p:txBody>
      </p:sp>
      <p:sp>
        <p:nvSpPr>
          <p:cNvPr id="30" name="Google Shape;30;p6"/>
          <p:cNvSpPr txBox="1"/>
          <p:nvPr>
            <p:ph idx="1" type="body"/>
          </p:nvPr>
        </p:nvSpPr>
        <p:spPr>
          <a:xfrm>
            <a:off x="489775" y="2312475"/>
            <a:ext cx="1831500" cy="2613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1" name="Google Shape;31;p6"/>
          <p:cNvSpPr txBox="1"/>
          <p:nvPr>
            <p:ph idx="2" type="body"/>
          </p:nvPr>
        </p:nvSpPr>
        <p:spPr>
          <a:xfrm>
            <a:off x="2415136" y="2312475"/>
            <a:ext cx="1831500" cy="2613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2" name="Google Shape;32;p6"/>
          <p:cNvSpPr txBox="1"/>
          <p:nvPr>
            <p:ph idx="3" type="body"/>
          </p:nvPr>
        </p:nvSpPr>
        <p:spPr>
          <a:xfrm>
            <a:off x="4340497" y="2312475"/>
            <a:ext cx="1831500" cy="2613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3" name="Google Shape;33;p6"/>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ectangle">
  <p:cSld name="BLANK_1">
    <p:bg>
      <p:bgPr>
        <a:blipFill>
          <a:blip r:embed="rId2">
            <a:alphaModFix/>
          </a:blip>
          <a:stretch>
            <a:fillRect/>
          </a:stretch>
        </a:blipFill>
      </p:bgPr>
    </p:bg>
    <p:spTree>
      <p:nvGrpSpPr>
        <p:cNvPr id="34" name="Shape 34"/>
        <p:cNvGrpSpPr/>
        <p:nvPr/>
      </p:nvGrpSpPr>
      <p:grpSpPr>
        <a:xfrm>
          <a:off x="0" y="0"/>
          <a:ext cx="0" cy="0"/>
          <a:chOff x="0" y="0"/>
          <a:chExt cx="0" cy="0"/>
        </a:xfrm>
      </p:grpSpPr>
      <p:pic>
        <p:nvPicPr>
          <p:cNvPr descr="paint_transparent3.png" id="35" name="Google Shape;35;p7"/>
          <p:cNvPicPr preferRelativeResize="0"/>
          <p:nvPr/>
        </p:nvPicPr>
        <p:blipFill rotWithShape="1">
          <a:blip r:embed="rId3">
            <a:alphaModFix/>
          </a:blip>
          <a:srcRect b="0" l="0" r="0" t="0"/>
          <a:stretch/>
        </p:blipFill>
        <p:spPr>
          <a:xfrm>
            <a:off x="0" y="0"/>
            <a:ext cx="9144000" cy="5143503"/>
          </a:xfrm>
          <a:prstGeom prst="rect">
            <a:avLst/>
          </a:prstGeom>
          <a:noFill/>
          <a:ln>
            <a:noFill/>
          </a:ln>
        </p:spPr>
      </p:pic>
      <p:sp>
        <p:nvSpPr>
          <p:cNvPr id="36" name="Google Shape;36;p7"/>
          <p:cNvSpPr txBox="1"/>
          <p:nvPr>
            <p:ph idx="12" type="sldNum"/>
          </p:nvPr>
        </p:nvSpPr>
        <p:spPr>
          <a:xfrm>
            <a:off x="4297650" y="4447973"/>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ircle" type="blank">
  <p:cSld name="BLANK">
    <p:bg>
      <p:bgPr>
        <a:blipFill>
          <a:blip r:embed="rId2">
            <a:alphaModFix/>
          </a:blip>
          <a:stretch>
            <a:fillRect/>
          </a:stretch>
        </a:blipFill>
      </p:bgPr>
    </p:bg>
    <p:spTree>
      <p:nvGrpSpPr>
        <p:cNvPr id="37" name="Shape 37"/>
        <p:cNvGrpSpPr/>
        <p:nvPr/>
      </p:nvGrpSpPr>
      <p:grpSpPr>
        <a:xfrm>
          <a:off x="0" y="0"/>
          <a:ext cx="0" cy="0"/>
          <a:chOff x="0" y="0"/>
          <a:chExt cx="0" cy="0"/>
        </a:xfrm>
      </p:grpSpPr>
      <p:pic>
        <p:nvPicPr>
          <p:cNvPr descr="paint_transparent4.png" id="38" name="Google Shape;38;p8"/>
          <p:cNvPicPr preferRelativeResize="0"/>
          <p:nvPr/>
        </p:nvPicPr>
        <p:blipFill rotWithShape="1">
          <a:blip r:embed="rId3">
            <a:alphaModFix/>
          </a:blip>
          <a:srcRect b="0" l="0" r="0" t="0"/>
          <a:stretch/>
        </p:blipFill>
        <p:spPr>
          <a:xfrm>
            <a:off x="0" y="0"/>
            <a:ext cx="9144000" cy="5143513"/>
          </a:xfrm>
          <a:prstGeom prst="rect">
            <a:avLst/>
          </a:prstGeom>
          <a:noFill/>
          <a:ln>
            <a:noFill/>
          </a:ln>
        </p:spPr>
      </p:pic>
      <p:sp>
        <p:nvSpPr>
          <p:cNvPr id="39" name="Google Shape;39;p8"/>
          <p:cNvSpPr txBox="1"/>
          <p:nvPr>
            <p:ph idx="12" type="sldNum"/>
          </p:nvPr>
        </p:nvSpPr>
        <p:spPr>
          <a:xfrm>
            <a:off x="4297650" y="46736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40" name="Shape 40"/>
        <p:cNvGrpSpPr/>
        <p:nvPr/>
      </p:nvGrpSpPr>
      <p:grpSpPr>
        <a:xfrm>
          <a:off x="0" y="0"/>
          <a:ext cx="0" cy="0"/>
          <a:chOff x="0" y="0"/>
          <a:chExt cx="0" cy="0"/>
        </a:xfrm>
      </p:grpSpPr>
      <p:pic>
        <p:nvPicPr>
          <p:cNvPr descr="paint_transparent4.png" id="41" name="Google Shape;41;p9"/>
          <p:cNvPicPr preferRelativeResize="0"/>
          <p:nvPr/>
        </p:nvPicPr>
        <p:blipFill rotWithShape="1">
          <a:blip r:embed="rId3">
            <a:alphaModFix/>
          </a:blip>
          <a:srcRect b="0" l="0" r="0" t="0"/>
          <a:stretch/>
        </p:blipFill>
        <p:spPr>
          <a:xfrm>
            <a:off x="0" y="-12"/>
            <a:ext cx="9144000" cy="5143513"/>
          </a:xfrm>
          <a:prstGeom prst="rect">
            <a:avLst/>
          </a:prstGeom>
          <a:noFill/>
          <a:ln>
            <a:noFill/>
          </a:ln>
        </p:spPr>
      </p:pic>
      <p:sp>
        <p:nvSpPr>
          <p:cNvPr id="42" name="Google Shape;42;p9"/>
          <p:cNvSpPr txBox="1"/>
          <p:nvPr>
            <p:ph idx="1" type="body"/>
          </p:nvPr>
        </p:nvSpPr>
        <p:spPr>
          <a:xfrm>
            <a:off x="2483350" y="836125"/>
            <a:ext cx="4177200" cy="3471300"/>
          </a:xfrm>
          <a:prstGeom prst="rect">
            <a:avLst/>
          </a:prstGeom>
          <a:noFill/>
          <a:ln>
            <a:noFill/>
          </a:ln>
        </p:spPr>
        <p:txBody>
          <a:bodyPr anchorCtr="0" anchor="ctr" bIns="91425" lIns="91425" spcFirstLastPara="1" rIns="91425" wrap="square" tIns="91425">
            <a:noAutofit/>
          </a:bodyPr>
          <a:lstStyle>
            <a:lvl1pPr indent="-381000" lvl="0" marL="457200" algn="ctr">
              <a:lnSpc>
                <a:spcPct val="100000"/>
              </a:lnSpc>
              <a:spcBef>
                <a:spcPts val="600"/>
              </a:spcBef>
              <a:spcAft>
                <a:spcPts val="0"/>
              </a:spcAft>
              <a:buClr>
                <a:srgbClr val="FFFFFF"/>
              </a:buClr>
              <a:buSzPts val="2400"/>
              <a:buChar char="×"/>
              <a:defRPr i="1" sz="2400">
                <a:solidFill>
                  <a:srgbClr val="FFFFFF"/>
                </a:solidFill>
              </a:defRPr>
            </a:lvl1pPr>
            <a:lvl2pPr indent="-381000" lvl="1" marL="914400" algn="ctr">
              <a:lnSpc>
                <a:spcPct val="100000"/>
              </a:lnSpc>
              <a:spcBef>
                <a:spcPts val="0"/>
              </a:spcBef>
              <a:spcAft>
                <a:spcPts val="0"/>
              </a:spcAft>
              <a:buClr>
                <a:srgbClr val="FFFFFF"/>
              </a:buClr>
              <a:buSzPts val="2400"/>
              <a:buChar char="×"/>
              <a:defRPr i="1" sz="2400">
                <a:solidFill>
                  <a:srgbClr val="FFFFFF"/>
                </a:solidFill>
              </a:defRPr>
            </a:lvl2pPr>
            <a:lvl3pPr indent="-381000" lvl="2" marL="1371600" algn="ctr">
              <a:lnSpc>
                <a:spcPct val="100000"/>
              </a:lnSpc>
              <a:spcBef>
                <a:spcPts val="0"/>
              </a:spcBef>
              <a:spcAft>
                <a:spcPts val="0"/>
              </a:spcAft>
              <a:buClr>
                <a:srgbClr val="FFFFFF"/>
              </a:buClr>
              <a:buSzPts val="2400"/>
              <a:buChar char="×"/>
              <a:defRPr i="1" sz="2400">
                <a:solidFill>
                  <a:srgbClr val="FFFFFF"/>
                </a:solidFill>
              </a:defRPr>
            </a:lvl3pPr>
            <a:lvl4pPr indent="-381000" lvl="3" marL="1828800" algn="ctr">
              <a:lnSpc>
                <a:spcPct val="100000"/>
              </a:lnSpc>
              <a:spcBef>
                <a:spcPts val="0"/>
              </a:spcBef>
              <a:spcAft>
                <a:spcPts val="0"/>
              </a:spcAft>
              <a:buClr>
                <a:srgbClr val="FFFFFF"/>
              </a:buClr>
              <a:buSzPts val="2400"/>
              <a:buChar char="×"/>
              <a:defRPr i="1" sz="2400">
                <a:solidFill>
                  <a:srgbClr val="FFFFFF"/>
                </a:solidFill>
              </a:defRPr>
            </a:lvl4pPr>
            <a:lvl5pPr indent="-381000" lvl="4" marL="2286000" algn="ctr">
              <a:lnSpc>
                <a:spcPct val="100000"/>
              </a:lnSpc>
              <a:spcBef>
                <a:spcPts val="0"/>
              </a:spcBef>
              <a:spcAft>
                <a:spcPts val="0"/>
              </a:spcAft>
              <a:buClr>
                <a:srgbClr val="FFFFFF"/>
              </a:buClr>
              <a:buSzPts val="2400"/>
              <a:buChar char="○"/>
              <a:defRPr i="1" sz="2400">
                <a:solidFill>
                  <a:srgbClr val="FFFFFF"/>
                </a:solidFill>
              </a:defRPr>
            </a:lvl5pPr>
            <a:lvl6pPr indent="-381000" lvl="5" marL="2743200" algn="ctr">
              <a:lnSpc>
                <a:spcPct val="100000"/>
              </a:lnSpc>
              <a:spcBef>
                <a:spcPts val="0"/>
              </a:spcBef>
              <a:spcAft>
                <a:spcPts val="0"/>
              </a:spcAft>
              <a:buClr>
                <a:srgbClr val="FFFFFF"/>
              </a:buClr>
              <a:buSzPts val="2400"/>
              <a:buChar char="■"/>
              <a:defRPr i="1" sz="2400">
                <a:solidFill>
                  <a:srgbClr val="FFFFFF"/>
                </a:solidFill>
              </a:defRPr>
            </a:lvl6pPr>
            <a:lvl7pPr indent="-381000" lvl="6" marL="3200400" algn="ctr">
              <a:lnSpc>
                <a:spcPct val="100000"/>
              </a:lnSpc>
              <a:spcBef>
                <a:spcPts val="0"/>
              </a:spcBef>
              <a:spcAft>
                <a:spcPts val="0"/>
              </a:spcAft>
              <a:buClr>
                <a:srgbClr val="FFFFFF"/>
              </a:buClr>
              <a:buSzPts val="2400"/>
              <a:buChar char="●"/>
              <a:defRPr i="1" sz="2400">
                <a:solidFill>
                  <a:srgbClr val="FFFFFF"/>
                </a:solidFill>
              </a:defRPr>
            </a:lvl7pPr>
            <a:lvl8pPr indent="-381000" lvl="7" marL="3657600" algn="ctr">
              <a:lnSpc>
                <a:spcPct val="100000"/>
              </a:lnSpc>
              <a:spcBef>
                <a:spcPts val="0"/>
              </a:spcBef>
              <a:spcAft>
                <a:spcPts val="0"/>
              </a:spcAft>
              <a:buClr>
                <a:srgbClr val="FFFFFF"/>
              </a:buClr>
              <a:buSzPts val="2400"/>
              <a:buChar char="○"/>
              <a:defRPr i="1" sz="2400">
                <a:solidFill>
                  <a:srgbClr val="FFFFFF"/>
                </a:solidFill>
              </a:defRPr>
            </a:lvl8pPr>
            <a:lvl9pPr indent="-381000" lvl="8" marL="4114800" algn="ctr">
              <a:lnSpc>
                <a:spcPct val="100000"/>
              </a:lnSpc>
              <a:spcBef>
                <a:spcPts val="0"/>
              </a:spcBef>
              <a:spcAft>
                <a:spcPts val="0"/>
              </a:spcAft>
              <a:buClr>
                <a:srgbClr val="FFFFFF"/>
              </a:buClr>
              <a:buSzPts val="2400"/>
              <a:buChar char="■"/>
              <a:defRPr i="1" sz="2400">
                <a:solidFill>
                  <a:srgbClr val="FFFFFF"/>
                </a:solidFill>
              </a:defRPr>
            </a:lvl9pPr>
          </a:lstStyle>
          <a:p/>
        </p:txBody>
      </p:sp>
      <p:sp>
        <p:nvSpPr>
          <p:cNvPr id="43" name="Google Shape;43;p9"/>
          <p:cNvSpPr txBox="1"/>
          <p:nvPr>
            <p:ph idx="12" type="sldNum"/>
          </p:nvPr>
        </p:nvSpPr>
        <p:spPr>
          <a:xfrm>
            <a:off x="4297650" y="46736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blipFill>
          <a:blip r:embed="rId2">
            <a:alphaModFix/>
          </a:blip>
          <a:stretch>
            <a:fillRect/>
          </a:stretch>
        </a:blipFill>
      </p:bgPr>
    </p:bg>
    <p:spTree>
      <p:nvGrpSpPr>
        <p:cNvPr id="44" name="Shape 44"/>
        <p:cNvGrpSpPr/>
        <p:nvPr/>
      </p:nvGrpSpPr>
      <p:grpSpPr>
        <a:xfrm>
          <a:off x="0" y="0"/>
          <a:ext cx="0" cy="0"/>
          <a:chOff x="0" y="0"/>
          <a:chExt cx="0" cy="0"/>
        </a:xfrm>
      </p:grpSpPr>
      <p:pic>
        <p:nvPicPr>
          <p:cNvPr descr="paint_transparent1.png" id="45" name="Google Shape;45;p1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6" name="Google Shape;46;p10"/>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1pPr>
            <a:lvl2pPr lvl="1"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2pPr>
            <a:lvl3pPr lvl="2"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3pPr>
            <a:lvl4pPr lvl="3"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4pPr>
            <a:lvl5pPr lvl="4"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5pPr>
            <a:lvl6pPr lvl="5"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6pPr>
            <a:lvl7pPr lvl="6"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7pPr>
            <a:lvl8pPr lvl="7"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8pPr>
            <a:lvl9pPr lvl="8"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9pPr>
          </a:lstStyle>
          <a:p/>
        </p:txBody>
      </p:sp>
      <p:sp>
        <p:nvSpPr>
          <p:cNvPr id="47" name="Google Shape;47;p10"/>
          <p:cNvSpPr txBox="1"/>
          <p:nvPr>
            <p:ph idx="1" type="body"/>
          </p:nvPr>
        </p:nvSpPr>
        <p:spPr>
          <a:xfrm>
            <a:off x="457200" y="2244400"/>
            <a:ext cx="5511300" cy="2605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8" name="Google Shape;48;p10"/>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1pPr>
            <a:lvl2pPr lvl="1"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2pPr>
            <a:lvl3pPr lvl="2"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3pPr>
            <a:lvl4pPr lvl="3"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4pPr>
            <a:lvl5pPr lvl="4"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5pPr>
            <a:lvl6pPr lvl="5"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6pPr>
            <a:lvl7pPr lvl="6"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7pPr>
            <a:lvl8pPr lvl="7"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8pPr>
            <a:lvl9pPr lvl="8"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9pPr>
          </a:lstStyle>
          <a:p/>
        </p:txBody>
      </p:sp>
      <p:sp>
        <p:nvSpPr>
          <p:cNvPr id="7" name="Google Shape;7;p1"/>
          <p:cNvSpPr txBox="1"/>
          <p:nvPr>
            <p:ph idx="1" type="body"/>
          </p:nvPr>
        </p:nvSpPr>
        <p:spPr>
          <a:xfrm>
            <a:off x="457200" y="2244400"/>
            <a:ext cx="5511300" cy="260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1pPr>
            <a:lvl2pPr indent="-342900" lvl="1" marL="9144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2pPr>
            <a:lvl3pPr indent="-342900" lvl="2" marL="13716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3pPr>
            <a:lvl4pPr indent="-342900" lvl="3" marL="18288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4pPr>
            <a:lvl5pPr indent="-342900" lvl="4" marL="22860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5pPr>
            <a:lvl6pPr indent="-342900" lvl="5" marL="27432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6pPr>
            <a:lvl7pPr indent="-342900" lvl="6" marL="32004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7pPr>
            <a:lvl8pPr indent="-342900" lvl="7" marL="36576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8pPr>
            <a:lvl9pPr indent="-342900" lvl="8" marL="41148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9pPr>
          </a:lstStyle>
          <a:p/>
        </p:txBody>
      </p:sp>
      <p:sp>
        <p:nvSpPr>
          <p:cNvPr id="8" name="Google Shape;8;p1"/>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20.png"/><Relationship Id="rId7"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ph type="ctrTitle"/>
          </p:nvPr>
        </p:nvSpPr>
        <p:spPr>
          <a:xfrm>
            <a:off x="104225" y="49200"/>
            <a:ext cx="8515800" cy="221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6400">
                <a:solidFill>
                  <a:srgbClr val="000000"/>
                </a:solidFill>
                <a:latin typeface="Impact"/>
                <a:ea typeface="Impact"/>
                <a:cs typeface="Impact"/>
                <a:sym typeface="Impact"/>
              </a:rPr>
              <a:t>Heart Disease Prediction Using Machine Learning</a:t>
            </a:r>
            <a:endParaRPr sz="6400">
              <a:solidFill>
                <a:srgbClr val="000000"/>
              </a:solidFill>
              <a:latin typeface="Impact"/>
              <a:ea typeface="Impact"/>
              <a:cs typeface="Impact"/>
              <a:sym typeface="Impact"/>
            </a:endParaRPr>
          </a:p>
        </p:txBody>
      </p:sp>
      <p:sp>
        <p:nvSpPr>
          <p:cNvPr id="58" name="Google Shape;58;p12"/>
          <p:cNvSpPr txBox="1"/>
          <p:nvPr>
            <p:ph idx="1" type="subTitle"/>
          </p:nvPr>
        </p:nvSpPr>
        <p:spPr>
          <a:xfrm>
            <a:off x="1378775" y="3225700"/>
            <a:ext cx="5029500" cy="184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2400">
                <a:solidFill>
                  <a:srgbClr val="000000"/>
                </a:solidFill>
                <a:latin typeface="Lato"/>
                <a:ea typeface="Lato"/>
                <a:cs typeface="Lato"/>
                <a:sym typeface="Lato"/>
              </a:rPr>
              <a:t>By</a:t>
            </a:r>
            <a:endParaRPr b="1">
              <a:latin typeface="Lato"/>
              <a:ea typeface="Lato"/>
              <a:cs typeface="Lato"/>
              <a:sym typeface="Lato"/>
            </a:endParaRPr>
          </a:p>
          <a:p>
            <a:pPr indent="0" lvl="0" marL="0" rtl="0" algn="l">
              <a:lnSpc>
                <a:spcPct val="100000"/>
              </a:lnSpc>
              <a:spcBef>
                <a:spcPts val="0"/>
              </a:spcBef>
              <a:spcAft>
                <a:spcPts val="0"/>
              </a:spcAft>
              <a:buSzPts val="1400"/>
              <a:buNone/>
            </a:pPr>
            <a:r>
              <a:t/>
            </a:r>
            <a:endParaRPr sz="2400">
              <a:solidFill>
                <a:srgbClr val="000000"/>
              </a:solidFill>
            </a:endParaRPr>
          </a:p>
          <a:p>
            <a:pPr indent="0" lvl="0" marL="0" rtl="0" algn="l">
              <a:lnSpc>
                <a:spcPct val="100000"/>
              </a:lnSpc>
              <a:spcBef>
                <a:spcPts val="0"/>
              </a:spcBef>
              <a:spcAft>
                <a:spcPts val="0"/>
              </a:spcAft>
              <a:buSzPts val="1400"/>
              <a:buNone/>
            </a:pPr>
            <a:r>
              <a:rPr lang="en" sz="2400">
                <a:solidFill>
                  <a:srgbClr val="000000"/>
                </a:solidFill>
                <a:latin typeface="Impact"/>
                <a:ea typeface="Impact"/>
                <a:cs typeface="Impact"/>
                <a:sym typeface="Impact"/>
              </a:rPr>
              <a:t>Shivam Vatshayan</a:t>
            </a:r>
            <a:endParaRPr sz="2400">
              <a:solidFill>
                <a:srgbClr val="000000"/>
              </a:solidFill>
              <a:latin typeface="Impact"/>
              <a:ea typeface="Impact"/>
              <a:cs typeface="Impact"/>
              <a:sym typeface="Impact"/>
            </a:endParaRPr>
          </a:p>
        </p:txBody>
      </p:sp>
      <p:sp>
        <p:nvSpPr>
          <p:cNvPr id="59" name="Google Shape;59;p12"/>
          <p:cNvSpPr txBox="1"/>
          <p:nvPr>
            <p:ph idx="4294967295"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
        <p:nvSpPr>
          <p:cNvPr id="123" name="Google Shape;123;p21"/>
          <p:cNvSpPr txBox="1"/>
          <p:nvPr>
            <p:ph type="title"/>
          </p:nvPr>
        </p:nvSpPr>
        <p:spPr>
          <a:xfrm>
            <a:off x="457200" y="66125"/>
            <a:ext cx="55113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Random Forest</a:t>
            </a:r>
            <a:endParaRPr/>
          </a:p>
        </p:txBody>
      </p:sp>
      <p:pic>
        <p:nvPicPr>
          <p:cNvPr id="124" name="Google Shape;124;p21"/>
          <p:cNvPicPr preferRelativeResize="0"/>
          <p:nvPr/>
        </p:nvPicPr>
        <p:blipFill>
          <a:blip r:embed="rId3">
            <a:alphaModFix/>
          </a:blip>
          <a:stretch>
            <a:fillRect/>
          </a:stretch>
        </p:blipFill>
        <p:spPr>
          <a:xfrm>
            <a:off x="421400" y="1581325"/>
            <a:ext cx="8464449" cy="203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45075" y="54025"/>
            <a:ext cx="5511300" cy="1920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Decision</a:t>
            </a:r>
            <a:r>
              <a:rPr lang="en"/>
              <a:t> Tree Classifier</a:t>
            </a:r>
            <a:endParaRPr/>
          </a:p>
        </p:txBody>
      </p:sp>
      <p:sp>
        <p:nvSpPr>
          <p:cNvPr id="130" name="Google Shape;130;p22"/>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pic>
        <p:nvPicPr>
          <p:cNvPr id="131" name="Google Shape;131;p22"/>
          <p:cNvPicPr preferRelativeResize="0"/>
          <p:nvPr/>
        </p:nvPicPr>
        <p:blipFill>
          <a:blip r:embed="rId3">
            <a:alphaModFix/>
          </a:blip>
          <a:stretch>
            <a:fillRect/>
          </a:stretch>
        </p:blipFill>
        <p:spPr>
          <a:xfrm>
            <a:off x="633350" y="2151175"/>
            <a:ext cx="7762875"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idx="12" type="sldNum"/>
          </p:nvPr>
        </p:nvSpPr>
        <p:spPr>
          <a:xfrm>
            <a:off x="4297650" y="4447973"/>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lang="en"/>
              <a:t>‹#›</a:t>
            </a:fld>
            <a:endParaRPr/>
          </a:p>
        </p:txBody>
      </p:sp>
      <p:sp>
        <p:nvSpPr>
          <p:cNvPr id="137" name="Google Shape;137;p23"/>
          <p:cNvSpPr txBox="1"/>
          <p:nvPr>
            <p:ph idx="4294967295" type="ctrTitle"/>
          </p:nvPr>
        </p:nvSpPr>
        <p:spPr>
          <a:xfrm>
            <a:off x="885925" y="762325"/>
            <a:ext cx="8115900" cy="3436800"/>
          </a:xfrm>
          <a:prstGeom prst="rect">
            <a:avLst/>
          </a:prstGeom>
          <a:noFill/>
          <a:ln>
            <a:noFill/>
          </a:ln>
        </p:spPr>
        <p:txBody>
          <a:bodyPr anchorCtr="0" anchor="b" bIns="91425" lIns="91425" spcFirstLastPara="1" rIns="91425" wrap="square" tIns="91425">
            <a:noAutofit/>
          </a:bodyPr>
          <a:lstStyle/>
          <a:p>
            <a:pPr indent="-177800" lvl="0" marL="457200" marR="0" rtl="0" algn="just">
              <a:lnSpc>
                <a:spcPct val="100000"/>
              </a:lnSpc>
              <a:spcBef>
                <a:spcPts val="0"/>
              </a:spcBef>
              <a:spcAft>
                <a:spcPts val="0"/>
              </a:spcAft>
              <a:buClr>
                <a:srgbClr val="000000"/>
              </a:buClr>
              <a:buSzPts val="3600"/>
              <a:buFont typeface="Helvetica Neue"/>
              <a:buChar char="●"/>
            </a:pPr>
            <a:r>
              <a:rPr b="1" i="0" lang="en" sz="3600" u="none" cap="none" strike="noStrike">
                <a:solidFill>
                  <a:srgbClr val="000000"/>
                </a:solidFill>
                <a:latin typeface="Helvetica Neue"/>
                <a:ea typeface="Helvetica Neue"/>
                <a:cs typeface="Helvetica Neue"/>
                <a:sym typeface="Helvetica Neue"/>
              </a:rPr>
              <a:t>Conclusion</a:t>
            </a:r>
            <a:endParaRPr b="1" i="0" sz="36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None/>
            </a:pPr>
            <a:r>
              <a:rPr b="1" lang="en" sz="2800">
                <a:solidFill>
                  <a:srgbClr val="000000"/>
                </a:solidFill>
                <a:latin typeface="Helvetica Neue"/>
                <a:ea typeface="Helvetica Neue"/>
                <a:cs typeface="Helvetica Neue"/>
                <a:sym typeface="Helvetica Neue"/>
              </a:rPr>
              <a:t>We have best three algorithms for predicting the heart disease through given datasets. We are also getting best accuracy. It is one of the new system that use three famous algorithm for prediction of diseases especially heart. </a:t>
            </a:r>
            <a:endParaRPr b="0" i="0" sz="2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4"/>
          <p:cNvSpPr txBox="1"/>
          <p:nvPr>
            <p:ph idx="12" type="sldNum"/>
          </p:nvPr>
        </p:nvSpPr>
        <p:spPr>
          <a:xfrm>
            <a:off x="4297650" y="46736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289225" y="361000"/>
            <a:ext cx="8046300" cy="4312800"/>
          </a:xfrm>
          <a:prstGeom prst="rect">
            <a:avLst/>
          </a:prstGeom>
          <a:noFill/>
          <a:ln>
            <a:noFill/>
          </a:ln>
        </p:spPr>
        <p:txBody>
          <a:bodyPr anchorCtr="0" anchor="b" bIns="91425" lIns="91425" spcFirstLastPara="1" rIns="91425" wrap="square" tIns="91425">
            <a:noAutofit/>
          </a:bodyPr>
          <a:lstStyle/>
          <a:p>
            <a:pPr indent="0" lvl="0" marL="457200" rtl="0" algn="l">
              <a:lnSpc>
                <a:spcPct val="100000"/>
              </a:lnSpc>
              <a:spcBef>
                <a:spcPts val="0"/>
              </a:spcBef>
              <a:spcAft>
                <a:spcPts val="0"/>
              </a:spcAft>
              <a:buSzPts val="4800"/>
              <a:buNone/>
            </a:pPr>
            <a:r>
              <a:t/>
            </a:r>
            <a:endParaRPr b="1" sz="4000">
              <a:latin typeface="Lato"/>
              <a:ea typeface="Lato"/>
              <a:cs typeface="Lato"/>
              <a:sym typeface="Lato"/>
            </a:endParaRPr>
          </a:p>
          <a:p>
            <a:pPr indent="0" lvl="0" marL="457200" rtl="0" algn="l">
              <a:lnSpc>
                <a:spcPct val="100000"/>
              </a:lnSpc>
              <a:spcBef>
                <a:spcPts val="0"/>
              </a:spcBef>
              <a:spcAft>
                <a:spcPts val="0"/>
              </a:spcAft>
              <a:buSzPts val="4800"/>
              <a:buNone/>
            </a:pPr>
            <a:r>
              <a:t/>
            </a:r>
            <a:endParaRPr b="1" sz="4000">
              <a:latin typeface="Lato"/>
              <a:ea typeface="Lato"/>
              <a:cs typeface="Lato"/>
              <a:sym typeface="Lato"/>
            </a:endParaRPr>
          </a:p>
          <a:p>
            <a:pPr indent="0" lvl="0" marL="457200" rtl="0" algn="l">
              <a:lnSpc>
                <a:spcPct val="100000"/>
              </a:lnSpc>
              <a:spcBef>
                <a:spcPts val="0"/>
              </a:spcBef>
              <a:spcAft>
                <a:spcPts val="0"/>
              </a:spcAft>
              <a:buSzPts val="4800"/>
              <a:buNone/>
            </a:pPr>
            <a:r>
              <a:rPr b="1" lang="en">
                <a:solidFill>
                  <a:srgbClr val="000000"/>
                </a:solidFill>
                <a:latin typeface="Rockwell"/>
                <a:ea typeface="Rockwell"/>
                <a:cs typeface="Rockwell"/>
                <a:sym typeface="Rockwell"/>
              </a:rPr>
              <a:t>INTRODUCTION</a:t>
            </a:r>
            <a:endParaRPr b="1">
              <a:solidFill>
                <a:srgbClr val="000000"/>
              </a:solidFill>
              <a:latin typeface="Rockwell"/>
              <a:ea typeface="Rockwell"/>
              <a:cs typeface="Rockwell"/>
              <a:sym typeface="Rockwell"/>
            </a:endParaRPr>
          </a:p>
          <a:p>
            <a:pPr indent="0" lvl="0" marL="457200" rtl="0" algn="l">
              <a:lnSpc>
                <a:spcPct val="100000"/>
              </a:lnSpc>
              <a:spcBef>
                <a:spcPts val="0"/>
              </a:spcBef>
              <a:spcAft>
                <a:spcPts val="0"/>
              </a:spcAft>
              <a:buSzPts val="4800"/>
              <a:buNone/>
            </a:pPr>
            <a:r>
              <a:t/>
            </a:r>
            <a:endParaRPr b="1" sz="4000">
              <a:solidFill>
                <a:srgbClr val="000000"/>
              </a:solidFill>
              <a:latin typeface="Lato"/>
              <a:ea typeface="Lato"/>
              <a:cs typeface="Lato"/>
              <a:sym typeface="Lato"/>
            </a:endParaRPr>
          </a:p>
          <a:p>
            <a:pPr indent="-457200" lvl="0" marL="457200" rtl="0" algn="l">
              <a:lnSpc>
                <a:spcPct val="100000"/>
              </a:lnSpc>
              <a:spcBef>
                <a:spcPts val="0"/>
              </a:spcBef>
              <a:spcAft>
                <a:spcPts val="0"/>
              </a:spcAft>
              <a:buClr>
                <a:srgbClr val="000000"/>
              </a:buClr>
              <a:buSzPts val="4800"/>
              <a:buFont typeface="Garamond"/>
              <a:buChar char="●"/>
            </a:pPr>
            <a:r>
              <a:rPr b="1" lang="en">
                <a:solidFill>
                  <a:srgbClr val="000000"/>
                </a:solidFill>
                <a:latin typeface="Garamond"/>
                <a:ea typeface="Garamond"/>
                <a:cs typeface="Garamond"/>
                <a:sym typeface="Garamond"/>
              </a:rPr>
              <a:t>What is Machine Learning ?</a:t>
            </a:r>
            <a:endParaRPr b="1">
              <a:solidFill>
                <a:srgbClr val="000000"/>
              </a:solidFill>
              <a:latin typeface="Garamond"/>
              <a:ea typeface="Garamond"/>
              <a:cs typeface="Garamond"/>
              <a:sym typeface="Garamond"/>
            </a:endParaRPr>
          </a:p>
          <a:p>
            <a:pPr indent="-457200" lvl="0" marL="457200" rtl="0" algn="l">
              <a:lnSpc>
                <a:spcPct val="100000"/>
              </a:lnSpc>
              <a:spcBef>
                <a:spcPts val="0"/>
              </a:spcBef>
              <a:spcAft>
                <a:spcPts val="0"/>
              </a:spcAft>
              <a:buClr>
                <a:srgbClr val="000000"/>
              </a:buClr>
              <a:buSzPts val="4800"/>
              <a:buFont typeface="Garamond"/>
              <a:buChar char="●"/>
            </a:pPr>
            <a:r>
              <a:rPr b="1" lang="en">
                <a:solidFill>
                  <a:srgbClr val="000000"/>
                </a:solidFill>
                <a:latin typeface="Garamond"/>
                <a:ea typeface="Garamond"/>
                <a:cs typeface="Garamond"/>
                <a:sym typeface="Garamond"/>
              </a:rPr>
              <a:t>Goal of the Project</a:t>
            </a:r>
            <a:endParaRPr b="1">
              <a:solidFill>
                <a:srgbClr val="000000"/>
              </a:solidFill>
              <a:latin typeface="Garamond"/>
              <a:ea typeface="Garamond"/>
              <a:cs typeface="Garamond"/>
              <a:sym typeface="Garamond"/>
            </a:endParaRPr>
          </a:p>
          <a:p>
            <a:pPr indent="-457200" lvl="0" marL="457200" rtl="0" algn="l">
              <a:lnSpc>
                <a:spcPct val="100000"/>
              </a:lnSpc>
              <a:spcBef>
                <a:spcPts val="0"/>
              </a:spcBef>
              <a:spcAft>
                <a:spcPts val="0"/>
              </a:spcAft>
              <a:buClr>
                <a:srgbClr val="000000"/>
              </a:buClr>
              <a:buSzPts val="4800"/>
              <a:buFont typeface="Garamond"/>
              <a:buChar char="●"/>
            </a:pPr>
            <a:r>
              <a:rPr b="1" lang="en">
                <a:solidFill>
                  <a:srgbClr val="000000"/>
                </a:solidFill>
                <a:latin typeface="Garamond"/>
                <a:ea typeface="Garamond"/>
                <a:cs typeface="Garamond"/>
                <a:sym typeface="Garamond"/>
              </a:rPr>
              <a:t>What is Supervised Learning ?</a:t>
            </a:r>
            <a:endParaRPr b="1">
              <a:solidFill>
                <a:srgbClr val="000000"/>
              </a:solidFill>
              <a:latin typeface="Garamond"/>
              <a:ea typeface="Garamond"/>
              <a:cs typeface="Garamond"/>
              <a:sym typeface="Garamond"/>
            </a:endParaRPr>
          </a:p>
        </p:txBody>
      </p:sp>
      <p:sp>
        <p:nvSpPr>
          <p:cNvPr id="65" name="Google Shape;65;p13"/>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pic>
        <p:nvPicPr>
          <p:cNvPr id="71" name="Google Shape;71;p14"/>
          <p:cNvPicPr preferRelativeResize="0"/>
          <p:nvPr/>
        </p:nvPicPr>
        <p:blipFill rotWithShape="1">
          <a:blip r:embed="rId3">
            <a:alphaModFix/>
          </a:blip>
          <a:srcRect b="0" l="0" r="0" t="0"/>
          <a:stretch/>
        </p:blipFill>
        <p:spPr>
          <a:xfrm>
            <a:off x="336725" y="101400"/>
            <a:ext cx="5451925" cy="494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331875" y="2453425"/>
            <a:ext cx="3766500" cy="196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1" lang="en" sz="6000">
                <a:solidFill>
                  <a:srgbClr val="000000"/>
                </a:solidFill>
                <a:latin typeface="Rockwell"/>
                <a:ea typeface="Rockwell"/>
                <a:cs typeface="Rockwell"/>
                <a:sym typeface="Rockwell"/>
              </a:rPr>
              <a:t>The Working of the Project</a:t>
            </a:r>
            <a:endParaRPr b="1" sz="6000">
              <a:solidFill>
                <a:srgbClr val="000000"/>
              </a:solidFill>
              <a:latin typeface="Rockwell"/>
              <a:ea typeface="Rockwell"/>
              <a:cs typeface="Rockwell"/>
              <a:sym typeface="Rockwell"/>
            </a:endParaRPr>
          </a:p>
        </p:txBody>
      </p:sp>
      <p:sp>
        <p:nvSpPr>
          <p:cNvPr id="77" name="Google Shape;77;p15"/>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84625" y="236925"/>
            <a:ext cx="3505200" cy="77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1" lang="en">
                <a:solidFill>
                  <a:srgbClr val="000000"/>
                </a:solidFill>
                <a:latin typeface="Rockwell"/>
                <a:ea typeface="Rockwell"/>
                <a:cs typeface="Rockwell"/>
                <a:sym typeface="Rockwell"/>
              </a:rPr>
              <a:t>Dataset</a:t>
            </a:r>
            <a:r>
              <a:rPr lang="en">
                <a:latin typeface="Rockwell"/>
                <a:ea typeface="Rockwell"/>
                <a:cs typeface="Rockwell"/>
                <a:sym typeface="Rockwell"/>
              </a:rPr>
              <a:t> </a:t>
            </a:r>
            <a:endParaRPr>
              <a:latin typeface="Rockwell"/>
              <a:ea typeface="Rockwell"/>
              <a:cs typeface="Rockwell"/>
              <a:sym typeface="Rockwell"/>
            </a:endParaRPr>
          </a:p>
        </p:txBody>
      </p:sp>
      <p:sp>
        <p:nvSpPr>
          <p:cNvPr id="83" name="Google Shape;83;p16"/>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pic>
        <p:nvPicPr>
          <p:cNvPr id="84" name="Google Shape;84;p16"/>
          <p:cNvPicPr preferRelativeResize="0"/>
          <p:nvPr/>
        </p:nvPicPr>
        <p:blipFill>
          <a:blip r:embed="rId4">
            <a:alphaModFix/>
          </a:blip>
          <a:stretch>
            <a:fillRect/>
          </a:stretch>
        </p:blipFill>
        <p:spPr>
          <a:xfrm>
            <a:off x="641475" y="1511375"/>
            <a:ext cx="6048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1042074" y="829430"/>
            <a:ext cx="55113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3 step process</a:t>
            </a:r>
            <a:endParaRPr/>
          </a:p>
        </p:txBody>
      </p:sp>
      <p:sp>
        <p:nvSpPr>
          <p:cNvPr id="90" name="Google Shape;90;p17"/>
          <p:cNvSpPr/>
          <p:nvPr/>
        </p:nvSpPr>
        <p:spPr>
          <a:xfrm>
            <a:off x="1037506" y="2233021"/>
            <a:ext cx="1816800" cy="1495800"/>
          </a:xfrm>
          <a:prstGeom prst="homePlate">
            <a:avLst>
              <a:gd fmla="val 30129"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Lato Light"/>
                <a:ea typeface="Lato Light"/>
                <a:cs typeface="Lato Light"/>
                <a:sym typeface="Lato Light"/>
              </a:rPr>
              <a:t>Split the dataset</a:t>
            </a:r>
            <a:endParaRPr b="0" i="0" sz="1400" u="none" cap="none" strike="noStrike">
              <a:solidFill>
                <a:srgbClr val="666666"/>
              </a:solidFill>
              <a:latin typeface="Lato Light"/>
              <a:ea typeface="Lato Light"/>
              <a:cs typeface="Lato Light"/>
              <a:sym typeface="Lato Light"/>
            </a:endParaRPr>
          </a:p>
        </p:txBody>
      </p:sp>
      <p:sp>
        <p:nvSpPr>
          <p:cNvPr id="91" name="Google Shape;91;p17"/>
          <p:cNvSpPr/>
          <p:nvPr/>
        </p:nvSpPr>
        <p:spPr>
          <a:xfrm>
            <a:off x="2613160" y="2233021"/>
            <a:ext cx="1851900" cy="1495800"/>
          </a:xfrm>
          <a:prstGeom prst="chevron">
            <a:avLst>
              <a:gd fmla="val 29853"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Lato Light"/>
                <a:ea typeface="Lato Light"/>
                <a:cs typeface="Lato Light"/>
                <a:sym typeface="Lato Light"/>
              </a:rPr>
              <a:t>Train the dataset</a:t>
            </a:r>
            <a:endParaRPr b="0" i="0" sz="1400" u="none" cap="none" strike="noStrike">
              <a:solidFill>
                <a:srgbClr val="666666"/>
              </a:solidFill>
              <a:latin typeface="Lato Light"/>
              <a:ea typeface="Lato Light"/>
              <a:cs typeface="Lato Light"/>
              <a:sym typeface="Lato Light"/>
            </a:endParaRPr>
          </a:p>
        </p:txBody>
      </p:sp>
      <p:sp>
        <p:nvSpPr>
          <p:cNvPr id="92" name="Google Shape;92;p17"/>
          <p:cNvSpPr/>
          <p:nvPr/>
        </p:nvSpPr>
        <p:spPr>
          <a:xfrm>
            <a:off x="4223755" y="2233021"/>
            <a:ext cx="1851900" cy="1495800"/>
          </a:xfrm>
          <a:prstGeom prst="chevron">
            <a:avLst>
              <a:gd fmla="val 29853"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Lato Light"/>
                <a:ea typeface="Lato Light"/>
                <a:cs typeface="Lato Light"/>
                <a:sym typeface="Lato Light"/>
              </a:rPr>
              <a:t>Compare the Algos</a:t>
            </a:r>
            <a:endParaRPr b="0" i="0" sz="1400" u="none" cap="none" strike="noStrike">
              <a:solidFill>
                <a:srgbClr val="666666"/>
              </a:solidFill>
              <a:latin typeface="Lato Light"/>
              <a:ea typeface="Lato Light"/>
              <a:cs typeface="Lato Light"/>
              <a:sym typeface="Lato Light"/>
            </a:endParaRPr>
          </a:p>
        </p:txBody>
      </p:sp>
      <p:sp>
        <p:nvSpPr>
          <p:cNvPr id="93" name="Google Shape;93;p17"/>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pic>
        <p:nvPicPr>
          <p:cNvPr descr="Image result for numpy" id="99" name="Google Shape;99;p18"/>
          <p:cNvPicPr preferRelativeResize="0"/>
          <p:nvPr/>
        </p:nvPicPr>
        <p:blipFill rotWithShape="1">
          <a:blip r:embed="rId3">
            <a:alphaModFix/>
          </a:blip>
          <a:srcRect b="0" l="0" r="0" t="0"/>
          <a:stretch/>
        </p:blipFill>
        <p:spPr>
          <a:xfrm>
            <a:off x="246225" y="1326950"/>
            <a:ext cx="4176173" cy="1655200"/>
          </a:xfrm>
          <a:prstGeom prst="rect">
            <a:avLst/>
          </a:prstGeom>
          <a:noFill/>
          <a:ln>
            <a:noFill/>
          </a:ln>
        </p:spPr>
      </p:pic>
      <p:pic>
        <p:nvPicPr>
          <p:cNvPr descr="Image result for pandas python" id="100" name="Google Shape;100;p18"/>
          <p:cNvPicPr preferRelativeResize="0"/>
          <p:nvPr/>
        </p:nvPicPr>
        <p:blipFill rotWithShape="1">
          <a:blip r:embed="rId4">
            <a:alphaModFix/>
          </a:blip>
          <a:srcRect b="0" l="0" r="0" t="0"/>
          <a:stretch/>
        </p:blipFill>
        <p:spPr>
          <a:xfrm>
            <a:off x="4687060" y="2022825"/>
            <a:ext cx="4077840" cy="849550"/>
          </a:xfrm>
          <a:prstGeom prst="rect">
            <a:avLst/>
          </a:prstGeom>
          <a:noFill/>
          <a:ln>
            <a:noFill/>
          </a:ln>
        </p:spPr>
      </p:pic>
      <p:pic>
        <p:nvPicPr>
          <p:cNvPr descr="Related image" id="101" name="Google Shape;101;p18"/>
          <p:cNvPicPr preferRelativeResize="0"/>
          <p:nvPr/>
        </p:nvPicPr>
        <p:blipFill rotWithShape="1">
          <a:blip r:embed="rId5">
            <a:alphaModFix/>
          </a:blip>
          <a:srcRect b="0" l="0" r="0" t="0"/>
          <a:stretch/>
        </p:blipFill>
        <p:spPr>
          <a:xfrm>
            <a:off x="4122550" y="3528075"/>
            <a:ext cx="4959824" cy="1255775"/>
          </a:xfrm>
          <a:prstGeom prst="rect">
            <a:avLst/>
          </a:prstGeom>
          <a:noFill/>
          <a:ln>
            <a:noFill/>
          </a:ln>
        </p:spPr>
      </p:pic>
      <p:pic>
        <p:nvPicPr>
          <p:cNvPr descr="Image result for seaborn python logo" id="102" name="Google Shape;102;p18"/>
          <p:cNvPicPr preferRelativeResize="0"/>
          <p:nvPr/>
        </p:nvPicPr>
        <p:blipFill rotWithShape="1">
          <a:blip r:embed="rId6">
            <a:alphaModFix/>
          </a:blip>
          <a:srcRect b="0" l="0" r="0" t="0"/>
          <a:stretch/>
        </p:blipFill>
        <p:spPr>
          <a:xfrm>
            <a:off x="653053" y="3207401"/>
            <a:ext cx="3469500" cy="1785400"/>
          </a:xfrm>
          <a:prstGeom prst="rect">
            <a:avLst/>
          </a:prstGeom>
          <a:noFill/>
          <a:ln>
            <a:noFill/>
          </a:ln>
        </p:spPr>
      </p:pic>
      <p:pic>
        <p:nvPicPr>
          <p:cNvPr descr="Image result for scikit-learn logo" id="103" name="Google Shape;103;p18"/>
          <p:cNvPicPr preferRelativeResize="0"/>
          <p:nvPr/>
        </p:nvPicPr>
        <p:blipFill rotWithShape="1">
          <a:blip r:embed="rId7">
            <a:alphaModFix/>
          </a:blip>
          <a:srcRect b="0" l="0" r="0" t="0"/>
          <a:stretch/>
        </p:blipFill>
        <p:spPr>
          <a:xfrm>
            <a:off x="2546150" y="0"/>
            <a:ext cx="3216850" cy="17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
        <p:nvSpPr>
          <p:cNvPr id="109" name="Google Shape;109;p19"/>
          <p:cNvSpPr/>
          <p:nvPr/>
        </p:nvSpPr>
        <p:spPr>
          <a:xfrm>
            <a:off x="208202" y="227111"/>
            <a:ext cx="2202489"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800">
                <a:latin typeface="Rockwell"/>
                <a:ea typeface="Rockwell"/>
                <a:cs typeface="Rockwell"/>
                <a:sym typeface="Rockwell"/>
              </a:rPr>
              <a:t>Data visualization</a:t>
            </a:r>
            <a:endParaRPr/>
          </a:p>
        </p:txBody>
      </p:sp>
      <p:pic>
        <p:nvPicPr>
          <p:cNvPr id="110" name="Google Shape;110;p19"/>
          <p:cNvPicPr preferRelativeResize="0"/>
          <p:nvPr/>
        </p:nvPicPr>
        <p:blipFill>
          <a:blip r:embed="rId3">
            <a:alphaModFix/>
          </a:blip>
          <a:stretch>
            <a:fillRect/>
          </a:stretch>
        </p:blipFill>
        <p:spPr>
          <a:xfrm>
            <a:off x="2595724" y="572750"/>
            <a:ext cx="4423800" cy="410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57200" y="129775"/>
            <a:ext cx="5241900" cy="125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KN eighbours clasifier</a:t>
            </a:r>
            <a:endParaRPr/>
          </a:p>
        </p:txBody>
      </p:sp>
      <p:sp>
        <p:nvSpPr>
          <p:cNvPr id="116" name="Google Shape;116;p20"/>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pic>
        <p:nvPicPr>
          <p:cNvPr id="117" name="Google Shape;117;p20"/>
          <p:cNvPicPr preferRelativeResize="0"/>
          <p:nvPr/>
        </p:nvPicPr>
        <p:blipFill>
          <a:blip r:embed="rId3">
            <a:alphaModFix/>
          </a:blip>
          <a:stretch>
            <a:fillRect/>
          </a:stretch>
        </p:blipFill>
        <p:spPr>
          <a:xfrm>
            <a:off x="641475" y="1552175"/>
            <a:ext cx="7762875" cy="256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