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layfair Display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font" Target="fonts/PlayfairDisplay-regular.fntdata"/><Relationship Id="rId10" Type="http://schemas.openxmlformats.org/officeDocument/2006/relationships/slide" Target="slides/slide5.xml"/><Relationship Id="rId13" Type="http://schemas.openxmlformats.org/officeDocument/2006/relationships/font" Target="fonts/PlayfairDisplay-italic.fntdata"/><Relationship Id="rId12" Type="http://schemas.openxmlformats.org/officeDocument/2006/relationships/font" Target="fonts/PlayfairDispl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font" Target="fonts/PlayfairDisplay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c12413f1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c12413f1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c12413f1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c12413f1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c12413f1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c12413f1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c12413f1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c12413f1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Ph9MnvAXWrA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Team RCD 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Robot Can Dance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</a:t>
            </a:r>
            <a:r>
              <a:rPr lang="it"/>
              <a:t>emoona Shah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Fabian Vincenzi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Choreography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‘Ride it - Regard’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Popular song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Iconic moves from ‘LOL - chi ride è fuori’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LOL - Chi ride è fuori 1x2&#10;Una raccolta dei balli di Ciro&#10;&#10;canzone:&#10;Regard - Ride it" id="66" name="Google Shape;66;p14" title="LOL - CIRO DANCE COMPIL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6350" y="2347050"/>
            <a:ext cx="3378800" cy="25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Strategies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34075"/>
            <a:ext cx="65034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We started from the initial state and tried to reach the goal state with robot moves that works with the </a:t>
            </a:r>
            <a:r>
              <a:rPr lang="it"/>
              <a:t>rhythms</a:t>
            </a:r>
            <a:r>
              <a:rPr lang="it"/>
              <a:t> of the music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We tried to replicate the human dance for the chorus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We </a:t>
            </a:r>
            <a:r>
              <a:rPr lang="it"/>
              <a:t>implemented</a:t>
            </a:r>
            <a:r>
              <a:rPr lang="it"/>
              <a:t> arms and legs movements in parallel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Almost all the moves have time cost zero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Few moves have 1 sec delay to make transitions from one move to another smooth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23797"/>
          <a:stretch/>
        </p:blipFill>
        <p:spPr>
          <a:xfrm>
            <a:off x="6655900" y="1102524"/>
            <a:ext cx="2488103" cy="2843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Moves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34075"/>
            <a:ext cx="86574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Mandatory positions [StandInit, Sit, Wipe Forehead, Hello, SitRelax, StandZero, Crouch]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Intermediate positions [Move To, Point At, Lying back, Look At]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21850"/>
          <a:stretch/>
        </p:blipFill>
        <p:spPr>
          <a:xfrm>
            <a:off x="717951" y="2709450"/>
            <a:ext cx="2125747" cy="2491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 b="-3439" l="28972" r="26496" t="3440"/>
          <a:stretch/>
        </p:blipFill>
        <p:spPr>
          <a:xfrm>
            <a:off x="6623350" y="2505848"/>
            <a:ext cx="1478775" cy="249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5">
            <a:alphaModFix/>
          </a:blip>
          <a:srcRect b="2709" l="-2920" r="2919" t="-2710"/>
          <a:stretch/>
        </p:blipFill>
        <p:spPr>
          <a:xfrm>
            <a:off x="3740477" y="2408199"/>
            <a:ext cx="1663049" cy="25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Thankyou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