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 Stella" initials="MS" lastIdx="1" clrIdx="0">
    <p:extLst>
      <p:ext uri="{19B8F6BF-5375-455C-9EA6-DF929625EA0E}">
        <p15:presenceInfo xmlns:p15="http://schemas.microsoft.com/office/powerpoint/2012/main" userId="a78b837348abe8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Stella" userId="a78b837348abe869" providerId="LiveId" clId="{8D205A59-6562-45D1-93FA-79A1217C0B1A}"/>
    <pc:docChg chg="undo custSel addSld modSld">
      <pc:chgData name="Marta Stella" userId="a78b837348abe869" providerId="LiveId" clId="{8D205A59-6562-45D1-93FA-79A1217C0B1A}" dt="2021-11-29T14:03:58.515" v="981" actId="2711"/>
      <pc:docMkLst>
        <pc:docMk/>
      </pc:docMkLst>
      <pc:sldChg chg="modSp mod">
        <pc:chgData name="Marta Stella" userId="a78b837348abe869" providerId="LiveId" clId="{8D205A59-6562-45D1-93FA-79A1217C0B1A}" dt="2021-11-29T14:03:58.515" v="981" actId="2711"/>
        <pc:sldMkLst>
          <pc:docMk/>
          <pc:sldMk cId="1613079733" sldId="256"/>
        </pc:sldMkLst>
        <pc:spChg chg="mod">
          <ac:chgData name="Marta Stella" userId="a78b837348abe869" providerId="LiveId" clId="{8D205A59-6562-45D1-93FA-79A1217C0B1A}" dt="2021-11-29T13:55:50.667" v="866" actId="2711"/>
          <ac:spMkLst>
            <pc:docMk/>
            <pc:sldMk cId="1613079733" sldId="256"/>
            <ac:spMk id="2" creationId="{FB097970-6D03-4020-995F-8463F279844D}"/>
          </ac:spMkLst>
        </pc:spChg>
        <pc:spChg chg="mod">
          <ac:chgData name="Marta Stella" userId="a78b837348abe869" providerId="LiveId" clId="{8D205A59-6562-45D1-93FA-79A1217C0B1A}" dt="2021-11-29T14:03:58.515" v="981" actId="2711"/>
          <ac:spMkLst>
            <pc:docMk/>
            <pc:sldMk cId="1613079733" sldId="256"/>
            <ac:spMk id="3" creationId="{D6B362E4-5E13-48A3-A9F3-B2E8A9B8E3F5}"/>
          </ac:spMkLst>
        </pc:spChg>
        <pc:spChg chg="mod">
          <ac:chgData name="Marta Stella" userId="a78b837348abe869" providerId="LiveId" clId="{8D205A59-6562-45D1-93FA-79A1217C0B1A}" dt="2021-11-29T13:56:29.727" v="870" actId="1076"/>
          <ac:spMkLst>
            <pc:docMk/>
            <pc:sldMk cId="1613079733" sldId="256"/>
            <ac:spMk id="4" creationId="{538905EF-ED08-473A-87E2-CE56046A98B5}"/>
          </ac:spMkLst>
        </pc:spChg>
        <pc:picChg chg="mod">
          <ac:chgData name="Marta Stella" userId="a78b837348abe869" providerId="LiveId" clId="{8D205A59-6562-45D1-93FA-79A1217C0B1A}" dt="2021-11-29T13:55:26.925" v="864" actId="1076"/>
          <ac:picMkLst>
            <pc:docMk/>
            <pc:sldMk cId="1613079733" sldId="256"/>
            <ac:picMk id="17" creationId="{3FA28119-9533-4E59-A401-8EDDEC9FA191}"/>
          </ac:picMkLst>
        </pc:picChg>
        <pc:picChg chg="mod">
          <ac:chgData name="Marta Stella" userId="a78b837348abe869" providerId="LiveId" clId="{8D205A59-6562-45D1-93FA-79A1217C0B1A}" dt="2021-11-29T13:55:29.262" v="865" actId="1076"/>
          <ac:picMkLst>
            <pc:docMk/>
            <pc:sldMk cId="1613079733" sldId="256"/>
            <ac:picMk id="18" creationId="{C8F281A5-7BAA-438B-BFE3-BC6BCE55B280}"/>
          </ac:picMkLst>
        </pc:picChg>
      </pc:sldChg>
      <pc:sldChg chg="modSp mod">
        <pc:chgData name="Marta Stella" userId="a78b837348abe869" providerId="LiveId" clId="{8D205A59-6562-45D1-93FA-79A1217C0B1A}" dt="2021-11-29T14:03:07.516" v="978" actId="1076"/>
        <pc:sldMkLst>
          <pc:docMk/>
          <pc:sldMk cId="905757125" sldId="257"/>
        </pc:sldMkLst>
        <pc:spChg chg="mod">
          <ac:chgData name="Marta Stella" userId="a78b837348abe869" providerId="LiveId" clId="{8D205A59-6562-45D1-93FA-79A1217C0B1A}" dt="2021-11-29T14:03:07.516" v="978" actId="1076"/>
          <ac:spMkLst>
            <pc:docMk/>
            <pc:sldMk cId="905757125" sldId="257"/>
            <ac:spMk id="3" creationId="{F3374F6D-525C-4EAC-BF2F-2ADBD3A87371}"/>
          </ac:spMkLst>
        </pc:spChg>
      </pc:sldChg>
      <pc:sldChg chg="addSp delSp modSp new mod">
        <pc:chgData name="Marta Stella" userId="a78b837348abe869" providerId="LiveId" clId="{8D205A59-6562-45D1-93FA-79A1217C0B1A}" dt="2021-11-29T14:02:54.845" v="976" actId="1076"/>
        <pc:sldMkLst>
          <pc:docMk/>
          <pc:sldMk cId="2562616559" sldId="258"/>
        </pc:sldMkLst>
        <pc:spChg chg="del">
          <ac:chgData name="Marta Stella" userId="a78b837348abe869" providerId="LiveId" clId="{8D205A59-6562-45D1-93FA-79A1217C0B1A}" dt="2021-11-25T10:53:30.916" v="1" actId="478"/>
          <ac:spMkLst>
            <pc:docMk/>
            <pc:sldMk cId="2562616559" sldId="258"/>
            <ac:spMk id="2" creationId="{4618A601-2F54-4664-85CB-F19D39E94860}"/>
          </ac:spMkLst>
        </pc:spChg>
        <pc:spChg chg="add mod">
          <ac:chgData name="Marta Stella" userId="a78b837348abe869" providerId="LiveId" clId="{8D205A59-6562-45D1-93FA-79A1217C0B1A}" dt="2021-11-29T14:02:41.012" v="975" actId="1076"/>
          <ac:spMkLst>
            <pc:docMk/>
            <pc:sldMk cId="2562616559" sldId="258"/>
            <ac:spMk id="2" creationId="{7DFE6CDF-1124-44A2-A9D9-6F6D220734A2}"/>
          </ac:spMkLst>
        </pc:spChg>
        <pc:spChg chg="del mod">
          <ac:chgData name="Marta Stella" userId="a78b837348abe869" providerId="LiveId" clId="{8D205A59-6562-45D1-93FA-79A1217C0B1A}" dt="2021-11-25T10:55:17.374" v="6"/>
          <ac:spMkLst>
            <pc:docMk/>
            <pc:sldMk cId="2562616559" sldId="258"/>
            <ac:spMk id="3" creationId="{2E93EBF6-3289-4243-B6B8-C823D53A9550}"/>
          </ac:spMkLst>
        </pc:spChg>
        <pc:spChg chg="add mod">
          <ac:chgData name="Marta Stella" userId="a78b837348abe869" providerId="LiveId" clId="{8D205A59-6562-45D1-93FA-79A1217C0B1A}" dt="2021-11-29T14:02:54.845" v="976" actId="1076"/>
          <ac:spMkLst>
            <pc:docMk/>
            <pc:sldMk cId="2562616559" sldId="258"/>
            <ac:spMk id="9" creationId="{599066B8-7D05-4C48-8EF8-A04DFF2FF1D8}"/>
          </ac:spMkLst>
        </pc:spChg>
        <pc:picChg chg="add mod">
          <ac:chgData name="Marta Stella" userId="a78b837348abe869" providerId="LiveId" clId="{8D205A59-6562-45D1-93FA-79A1217C0B1A}" dt="2021-11-29T13:36:30.597" v="48" actId="14100"/>
          <ac:picMkLst>
            <pc:docMk/>
            <pc:sldMk cId="2562616559" sldId="258"/>
            <ac:picMk id="4" creationId="{3EF4A8AE-5A96-4754-B7CE-F94CA53B3E77}"/>
          </ac:picMkLst>
        </pc:picChg>
        <pc:picChg chg="add del mod">
          <ac:chgData name="Marta Stella" userId="a78b837348abe869" providerId="LiveId" clId="{8D205A59-6562-45D1-93FA-79A1217C0B1A}" dt="2021-11-25T11:02:54.624" v="18" actId="478"/>
          <ac:picMkLst>
            <pc:docMk/>
            <pc:sldMk cId="2562616559" sldId="258"/>
            <ac:picMk id="5" creationId="{548F2E50-9CE3-4FD5-8900-D17F1977C526}"/>
          </ac:picMkLst>
        </pc:picChg>
        <pc:picChg chg="add del mod">
          <ac:chgData name="Marta Stella" userId="a78b837348abe869" providerId="LiveId" clId="{8D205A59-6562-45D1-93FA-79A1217C0B1A}" dt="2021-11-25T11:02:56.105" v="19" actId="478"/>
          <ac:picMkLst>
            <pc:docMk/>
            <pc:sldMk cId="2562616559" sldId="258"/>
            <ac:picMk id="6" creationId="{6AC96801-4EE9-439C-BCE1-AB2A83199113}"/>
          </ac:picMkLst>
        </pc:picChg>
        <pc:picChg chg="add del mod">
          <ac:chgData name="Marta Stella" userId="a78b837348abe869" providerId="LiveId" clId="{8D205A59-6562-45D1-93FA-79A1217C0B1A}" dt="2021-11-25T11:02:31.335" v="13" actId="478"/>
          <ac:picMkLst>
            <pc:docMk/>
            <pc:sldMk cId="2562616559" sldId="258"/>
            <ac:picMk id="7" creationId="{91745E3C-B0A8-4F73-8693-F8C6F74D4C77}"/>
          </ac:picMkLst>
        </pc:picChg>
      </pc:sldChg>
      <pc:sldChg chg="addSp delSp modSp new mod">
        <pc:chgData name="Marta Stella" userId="a78b837348abe869" providerId="LiveId" clId="{8D205A59-6562-45D1-93FA-79A1217C0B1A}" dt="2021-11-29T14:03:41.918" v="980" actId="113"/>
        <pc:sldMkLst>
          <pc:docMk/>
          <pc:sldMk cId="1073485507" sldId="259"/>
        </pc:sldMkLst>
        <pc:spChg chg="del mod">
          <ac:chgData name="Marta Stella" userId="a78b837348abe869" providerId="LiveId" clId="{8D205A59-6562-45D1-93FA-79A1217C0B1A}" dt="2021-11-29T13:43:51.506" v="339" actId="478"/>
          <ac:spMkLst>
            <pc:docMk/>
            <pc:sldMk cId="1073485507" sldId="259"/>
            <ac:spMk id="2" creationId="{59D4497D-7FF2-404B-AD8B-4951C570B2F0}"/>
          </ac:spMkLst>
        </pc:spChg>
        <pc:spChg chg="add del mod">
          <ac:chgData name="Marta Stella" userId="a78b837348abe869" providerId="LiveId" clId="{8D205A59-6562-45D1-93FA-79A1217C0B1A}" dt="2021-11-29T13:43:58.591" v="342"/>
          <ac:spMkLst>
            <pc:docMk/>
            <pc:sldMk cId="1073485507" sldId="259"/>
            <ac:spMk id="3" creationId="{0CB35D66-CDB6-429A-A0FA-A2FBCEDEDEDD}"/>
          </ac:spMkLst>
        </pc:spChg>
        <pc:spChg chg="del">
          <ac:chgData name="Marta Stella" userId="a78b837348abe869" providerId="LiveId" clId="{8D205A59-6562-45D1-93FA-79A1217C0B1A}" dt="2021-11-25T11:02:25.943" v="12"/>
          <ac:spMkLst>
            <pc:docMk/>
            <pc:sldMk cId="1073485507" sldId="259"/>
            <ac:spMk id="3" creationId="{AAF96C57-189B-4662-8211-7CBB06AA4B49}"/>
          </ac:spMkLst>
        </pc:spChg>
        <pc:spChg chg="add mod">
          <ac:chgData name="Marta Stella" userId="a78b837348abe869" providerId="LiveId" clId="{8D205A59-6562-45D1-93FA-79A1217C0B1A}" dt="2021-11-29T13:57:40.686" v="878" actId="2711"/>
          <ac:spMkLst>
            <pc:docMk/>
            <pc:sldMk cId="1073485507" sldId="259"/>
            <ac:spMk id="5" creationId="{139379E0-DE2E-466F-A84D-E17ECD00B3DF}"/>
          </ac:spMkLst>
        </pc:spChg>
        <pc:spChg chg="add mod">
          <ac:chgData name="Marta Stella" userId="a78b837348abe869" providerId="LiveId" clId="{8D205A59-6562-45D1-93FA-79A1217C0B1A}" dt="2021-11-29T14:03:41.918" v="980" actId="113"/>
          <ac:spMkLst>
            <pc:docMk/>
            <pc:sldMk cId="1073485507" sldId="259"/>
            <ac:spMk id="6" creationId="{07BE6A57-CE67-4C18-B44B-E658DBBEEAFB}"/>
          </ac:spMkLst>
        </pc:spChg>
        <pc:spChg chg="add del mod">
          <ac:chgData name="Marta Stella" userId="a78b837348abe869" providerId="LiveId" clId="{8D205A59-6562-45D1-93FA-79A1217C0B1A}" dt="2021-11-29T13:51:44.763" v="838" actId="478"/>
          <ac:spMkLst>
            <pc:docMk/>
            <pc:sldMk cId="1073485507" sldId="259"/>
            <ac:spMk id="8" creationId="{C9691AE1-01D2-423B-A984-181C0F3645C4}"/>
          </ac:spMkLst>
        </pc:spChg>
        <pc:spChg chg="add del">
          <ac:chgData name="Marta Stella" userId="a78b837348abe869" providerId="LiveId" clId="{8D205A59-6562-45D1-93FA-79A1217C0B1A}" dt="2021-11-29T13:51:50.530" v="840" actId="22"/>
          <ac:spMkLst>
            <pc:docMk/>
            <pc:sldMk cId="1073485507" sldId="259"/>
            <ac:spMk id="10" creationId="{4E809E7D-1682-450A-85AE-13B12A5556DD}"/>
          </ac:spMkLst>
        </pc:spChg>
        <pc:picChg chg="add del mod">
          <ac:chgData name="Marta Stella" userId="a78b837348abe869" providerId="LiveId" clId="{8D205A59-6562-45D1-93FA-79A1217C0B1A}" dt="2021-11-29T13:51:40.936" v="837" actId="478"/>
          <ac:picMkLst>
            <pc:docMk/>
            <pc:sldMk cId="1073485507" sldId="259"/>
            <ac:picMk id="4" creationId="{D3A6974E-B53E-4712-A4C6-C7AFEFC9A018}"/>
          </ac:picMkLst>
        </pc:picChg>
        <pc:picChg chg="add mod">
          <ac:chgData name="Marta Stella" userId="a78b837348abe869" providerId="LiveId" clId="{8D205A59-6562-45D1-93FA-79A1217C0B1A}" dt="2021-11-29T13:52:25.295" v="847" actId="1076"/>
          <ac:picMkLst>
            <pc:docMk/>
            <pc:sldMk cId="1073485507" sldId="259"/>
            <ac:picMk id="11" creationId="{49020CE1-6524-4D16-8B82-EE2C5856F234}"/>
          </ac:picMkLst>
        </pc:picChg>
      </pc:sldChg>
      <pc:sldChg chg="addSp delSp modSp new mod">
        <pc:chgData name="Marta Stella" userId="a78b837348abe869" providerId="LiveId" clId="{8D205A59-6562-45D1-93FA-79A1217C0B1A}" dt="2021-11-29T14:00:35.184" v="941" actId="113"/>
        <pc:sldMkLst>
          <pc:docMk/>
          <pc:sldMk cId="3314413398" sldId="260"/>
        </pc:sldMkLst>
        <pc:spChg chg="del">
          <ac:chgData name="Marta Stella" userId="a78b837348abe869" providerId="LiveId" clId="{8D205A59-6562-45D1-93FA-79A1217C0B1A}" dt="2021-11-29T13:52:36.441" v="849" actId="478"/>
          <ac:spMkLst>
            <pc:docMk/>
            <pc:sldMk cId="3314413398" sldId="260"/>
            <ac:spMk id="2" creationId="{39B20B3F-ED1E-447C-AD49-E9396B5DE721}"/>
          </ac:spMkLst>
        </pc:spChg>
        <pc:spChg chg="del">
          <ac:chgData name="Marta Stella" userId="a78b837348abe869" providerId="LiveId" clId="{8D205A59-6562-45D1-93FA-79A1217C0B1A}" dt="2021-11-29T13:52:38.479" v="850" actId="478"/>
          <ac:spMkLst>
            <pc:docMk/>
            <pc:sldMk cId="3314413398" sldId="260"/>
            <ac:spMk id="3" creationId="{2810FE3A-3003-44F8-9B41-3F919F9E8162}"/>
          </ac:spMkLst>
        </pc:spChg>
        <pc:spChg chg="add mod">
          <ac:chgData name="Marta Stella" userId="a78b837348abe869" providerId="LiveId" clId="{8D205A59-6562-45D1-93FA-79A1217C0B1A}" dt="2021-11-29T14:00:35.184" v="941" actId="113"/>
          <ac:spMkLst>
            <pc:docMk/>
            <pc:sldMk cId="3314413398" sldId="260"/>
            <ac:spMk id="7" creationId="{9FFDC340-F41D-4918-8A9D-FC9E7F2A3A44}"/>
          </ac:spMkLst>
        </pc:spChg>
        <pc:picChg chg="add del mod">
          <ac:chgData name="Marta Stella" userId="a78b837348abe869" providerId="LiveId" clId="{8D205A59-6562-45D1-93FA-79A1217C0B1A}" dt="2021-11-29T13:57:51.911" v="879" actId="478"/>
          <ac:picMkLst>
            <pc:docMk/>
            <pc:sldMk cId="3314413398" sldId="260"/>
            <ac:picMk id="4" creationId="{32C29C8F-9DAA-4174-9536-135B8D05913D}"/>
          </ac:picMkLst>
        </pc:picChg>
        <pc:picChg chg="add del mod">
          <ac:chgData name="Marta Stella" userId="a78b837348abe869" providerId="LiveId" clId="{8D205A59-6562-45D1-93FA-79A1217C0B1A}" dt="2021-11-29T13:51:34.733" v="836" actId="478"/>
          <ac:picMkLst>
            <pc:docMk/>
            <pc:sldMk cId="3314413398" sldId="260"/>
            <ac:picMk id="5" creationId="{1AEEEBC3-C3C6-45B8-8FC4-7DEBA188635F}"/>
          </ac:picMkLst>
        </pc:picChg>
        <pc:picChg chg="add mod">
          <ac:chgData name="Marta Stella" userId="a78b837348abe869" providerId="LiveId" clId="{8D205A59-6562-45D1-93FA-79A1217C0B1A}" dt="2021-11-29T13:59:21.015" v="884" actId="1076"/>
          <ac:picMkLst>
            <pc:docMk/>
            <pc:sldMk cId="3314413398" sldId="260"/>
            <ac:picMk id="6" creationId="{AB79D637-8D81-4F0F-9107-30F102988C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9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3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3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29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0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84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16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3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3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1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5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9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3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0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93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97970-6D03-4020-995F-8463F2798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075" y="152401"/>
            <a:ext cx="8791575" cy="2387600"/>
          </a:xfrm>
        </p:spPr>
        <p:txBody>
          <a:bodyPr>
            <a:normAutofit fontScale="90000"/>
          </a:bodyPr>
          <a:lstStyle/>
          <a:p>
            <a:pPr algn="r"/>
            <a:r>
              <a:rPr lang="it-IT" sz="8800" dirty="0">
                <a:latin typeface="Bahnschrift SemiLight" panose="020B0502040204020203" pitchFamily="34" charset="0"/>
              </a:rPr>
              <a:t>NAO PLANNING Challenge 2021</a:t>
            </a:r>
            <a:endParaRPr lang="en-GB" sz="8800" dirty="0">
              <a:latin typeface="Bahnschrift SemiLight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B362E4-5E13-48A3-A9F3-B2E8A9B8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2540000"/>
            <a:ext cx="5699316" cy="142831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5100" b="1" dirty="0">
                <a:solidFill>
                  <a:srgbClr val="C00000"/>
                </a:solidFill>
                <a:latin typeface="Britannic Bold" panose="020B0903060703020204" pitchFamily="34" charset="0"/>
              </a:rPr>
              <a:t>Lucy’s</a:t>
            </a:r>
            <a:r>
              <a:rPr lang="it-IT" sz="5100" b="1" dirty="0">
                <a:solidFill>
                  <a:srgbClr val="C00000"/>
                </a:solidFill>
                <a:latin typeface="Britannic Bold" panose="020B0903060703020204" pitchFamily="34" charset="0"/>
              </a:rPr>
              <a:t> choreographers</a:t>
            </a:r>
          </a:p>
          <a:p>
            <a:pPr algn="r"/>
            <a:endParaRPr lang="en-GB" dirty="0">
              <a:latin typeface="Arial Nova" panose="020B05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8905EF-ED08-473A-87E2-CE56046A98B5}"/>
              </a:ext>
            </a:extLst>
          </p:cNvPr>
          <p:cNvSpPr txBox="1"/>
          <p:nvPr/>
        </p:nvSpPr>
        <p:spPr>
          <a:xfrm>
            <a:off x="7761896" y="3807530"/>
            <a:ext cx="4033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Alice Montori</a:t>
            </a:r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Marta Stella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FA28119-9533-4E59-A401-8EDDEC9F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" y="1438183"/>
            <a:ext cx="2933077" cy="541981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8F281A5-7BAA-438B-BFE3-BC6BCE55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338" y="2540000"/>
            <a:ext cx="2598186" cy="44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7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374F6D-525C-4EAC-BF2F-2ADBD3A8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1" y="346228"/>
            <a:ext cx="9905999" cy="57349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Light" panose="020B0502040204020203" pitchFamily="34" charset="0"/>
              </a:rPr>
              <a:t>We set a specific order for the Mandatory Moves</a:t>
            </a:r>
          </a:p>
          <a:p>
            <a:r>
              <a:rPr lang="en-US" sz="3200" dirty="0">
                <a:latin typeface="Bahnschrift SemiLight" panose="020B0502040204020203" pitchFamily="34" charset="0"/>
              </a:rPr>
              <a:t>We imposed pre-conditions and post-conditions for each move, specifying also their duration, which we previously measured </a:t>
            </a:r>
          </a:p>
          <a:p>
            <a:r>
              <a:rPr lang="en-US" sz="3200" dirty="0">
                <a:latin typeface="Bahnschrift SemiLight" panose="020B0502040204020203" pitchFamily="34" charset="0"/>
              </a:rPr>
              <a:t>We used the AIMA library to perform an Iterative Deepening Search:</a:t>
            </a:r>
          </a:p>
          <a:p>
            <a:pPr lvl="2"/>
            <a:r>
              <a:rPr lang="en-US" sz="2400" dirty="0">
                <a:latin typeface="Bahnschrift SemiLight" panose="020B0502040204020203" pitchFamily="34" charset="0"/>
              </a:rPr>
              <a:t>We initialized the choreography with the starting move</a:t>
            </a:r>
          </a:p>
          <a:p>
            <a:pPr lvl="2"/>
            <a:r>
              <a:rPr lang="en-US" sz="2400" dirty="0">
                <a:latin typeface="Bahnschrift SemiLight" panose="020B0502040204020203" pitchFamily="34" charset="0"/>
              </a:rPr>
              <a:t>We computed the available time for non-mandatory moves</a:t>
            </a:r>
          </a:p>
          <a:p>
            <a:pPr lvl="2"/>
            <a:r>
              <a:rPr lang="en-US" sz="2400" dirty="0">
                <a:latin typeface="Bahnschrift SemiLight" panose="020B0502040204020203" pitchFamily="34" charset="0"/>
              </a:rPr>
              <a:t> We defined the current_state and the current_goal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B26BED-D998-452A-B170-7E36BAFC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09" y="3338004"/>
            <a:ext cx="2058303" cy="3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5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EF4A8AE-5A96-4754-B7CE-F94CA53B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1460"/>
            <a:ext cx="4286562" cy="4526610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599066B8-7D05-4C48-8EF8-A04DFF2F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917" y="1351098"/>
            <a:ext cx="7759083" cy="4934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CONSTRAINTS: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Bahnschrift SemiLight" panose="020B0502040204020203" pitchFamily="34" charset="0"/>
              </a:rPr>
              <a:t>Check if we have enough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Bahnschrift SemiLight" panose="020B0502040204020203" pitchFamily="34" charset="0"/>
              </a:rPr>
              <a:t>Check if the preconditions are satisfied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Bahnschrift SemiLight" panose="020B0502040204020203" pitchFamily="34" charset="0"/>
              </a:rPr>
              <a:t>Avoid repeating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Bahnschrift SemiLight" panose="020B0502040204020203" pitchFamily="34" charset="0"/>
              </a:rPr>
              <a:t>Constraints for ‘AirGuitar’ moves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DFE6CDF-1124-44A2-A9D9-6F6D220734A2}"/>
              </a:ext>
            </a:extLst>
          </p:cNvPr>
          <p:cNvSpPr txBox="1"/>
          <p:nvPr/>
        </p:nvSpPr>
        <p:spPr>
          <a:xfrm>
            <a:off x="260412" y="722916"/>
            <a:ext cx="122778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Light" panose="020B0502040204020203" pitchFamily="34" charset="0"/>
              </a:rPr>
              <a:t>We used these informations to check if our </a:t>
            </a:r>
            <a:r>
              <a:rPr lang="en-US" sz="2800" b="1" dirty="0">
                <a:solidFill>
                  <a:srgbClr val="C00000"/>
                </a:solidFill>
                <a:latin typeface="Bahnschrift SemiLight" panose="020B0502040204020203" pitchFamily="34" charset="0"/>
              </a:rPr>
              <a:t>constraints</a:t>
            </a:r>
            <a:r>
              <a:rPr lang="en-US" sz="2800" dirty="0">
                <a:latin typeface="Bahnschrift SemiLight" panose="020B0502040204020203" pitchFamily="34" charset="0"/>
              </a:rPr>
              <a:t> were satisfied.</a:t>
            </a:r>
            <a:endParaRPr lang="en-US" sz="2800" b="1" dirty="0">
              <a:solidFill>
                <a:srgbClr val="C00000"/>
              </a:solidFill>
              <a:latin typeface="Britannic Bold" panose="020B09030607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9379E0-DE2E-466F-A84D-E17ECD00B3DF}"/>
              </a:ext>
            </a:extLst>
          </p:cNvPr>
          <p:cNvSpPr txBox="1"/>
          <p:nvPr/>
        </p:nvSpPr>
        <p:spPr>
          <a:xfrm>
            <a:off x="781235" y="1226619"/>
            <a:ext cx="7918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Light" panose="020B0502040204020203" pitchFamily="34" charset="0"/>
              </a:rPr>
              <a:t>After the planning, we checked if the remaining time was bigger than 3 seconds: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Light" panose="020B0502040204020203" pitchFamily="34" charset="0"/>
              </a:rPr>
              <a:t>If so, we add some extra moves before the last mandatory one to use the maximum amount of time possible.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BE6A57-CE67-4C18-B44B-E658DBBEEAFB}"/>
              </a:ext>
            </a:extLst>
          </p:cNvPr>
          <p:cNvSpPr txBox="1"/>
          <p:nvPr/>
        </p:nvSpPr>
        <p:spPr>
          <a:xfrm>
            <a:off x="781235" y="3909896"/>
            <a:ext cx="8140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Light" panose="020B0502040204020203" pitchFamily="34" charset="0"/>
              </a:rPr>
              <a:t>In order to get different choreographies every time, we </a:t>
            </a:r>
            <a:r>
              <a:rPr lang="en-US" sz="2800" b="1" i="1" dirty="0">
                <a:solidFill>
                  <a:srgbClr val="C00000"/>
                </a:solidFill>
                <a:latin typeface="Bahnschrift SemiLight" panose="020B0502040204020203" pitchFamily="34" charset="0"/>
              </a:rPr>
              <a:t>randomly shuffled </a:t>
            </a:r>
            <a:r>
              <a:rPr lang="en-US" sz="2800" dirty="0">
                <a:latin typeface="Bahnschrift SemiLight" panose="020B0502040204020203" pitchFamily="34" charset="0"/>
              </a:rPr>
              <a:t>the list of acceptable moves.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9020CE1-6524-4D16-8B82-EE2C5856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404" y="1688258"/>
            <a:ext cx="3485596" cy="51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8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AB79D637-8D81-4F0F-9107-30F10298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89" y="1562470"/>
            <a:ext cx="8333821" cy="529553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FDC340-F41D-4918-8A9D-FC9E7F2A3A44}"/>
              </a:ext>
            </a:extLst>
          </p:cNvPr>
          <p:cNvSpPr txBox="1"/>
          <p:nvPr/>
        </p:nvSpPr>
        <p:spPr>
          <a:xfrm>
            <a:off x="2291918" y="486507"/>
            <a:ext cx="7608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ritannic Bold" panose="020B0903060703020204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314413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77</TotalTime>
  <Words>174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Arial Nova</vt:lpstr>
      <vt:lpstr>Bahnschrift SemiLight</vt:lpstr>
      <vt:lpstr>Britannic Bold</vt:lpstr>
      <vt:lpstr>Calibri</vt:lpstr>
      <vt:lpstr>Calibri Light</vt:lpstr>
      <vt:lpstr>Courier New</vt:lpstr>
      <vt:lpstr>Celestiale</vt:lpstr>
      <vt:lpstr>NAO PLANNING Challenge 2021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PLANNING Challenge 2021</dc:title>
  <dc:creator>Marta Stella</dc:creator>
  <cp:lastModifiedBy>Marta Stella</cp:lastModifiedBy>
  <cp:revision>3</cp:revision>
  <dcterms:created xsi:type="dcterms:W3CDTF">2021-11-25T10:14:11Z</dcterms:created>
  <dcterms:modified xsi:type="dcterms:W3CDTF">2021-11-29T14:04:01Z</dcterms:modified>
</cp:coreProperties>
</file>