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248-353C-48FA-8871-5B9DE6F291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1780-C245-4EED-8D5C-3F043CDC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3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248-353C-48FA-8871-5B9DE6F291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1780-C245-4EED-8D5C-3F043CDC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4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248-353C-48FA-8871-5B9DE6F291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1780-C245-4EED-8D5C-3F043CDC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6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2EF8A-AD98-4B48-BE49-B2826BAB4D8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A77B4-A5A0-47C8-BDA8-A1636425193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049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2EF8A-AD98-4B48-BE49-B2826BAB4D8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A77B4-A5A0-47C8-BDA8-A1636425193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644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2EF8A-AD98-4B48-BE49-B2826BAB4D8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A77B4-A5A0-47C8-BDA8-A1636425193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05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2EF8A-AD98-4B48-BE49-B2826BAB4D8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A77B4-A5A0-47C8-BDA8-A1636425193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00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2EF8A-AD98-4B48-BE49-B2826BAB4D8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A77B4-A5A0-47C8-BDA8-A1636425193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65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2EF8A-AD98-4B48-BE49-B2826BAB4D8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A77B4-A5A0-47C8-BDA8-A1636425193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799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2EF8A-AD98-4B48-BE49-B2826BAB4D8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A77B4-A5A0-47C8-BDA8-A1636425193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14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2EF8A-AD98-4B48-BE49-B2826BAB4D8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A77B4-A5A0-47C8-BDA8-A1636425193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95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248-353C-48FA-8871-5B9DE6F291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1780-C245-4EED-8D5C-3F043CDC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65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2EF8A-AD98-4B48-BE49-B2826BAB4D8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A77B4-A5A0-47C8-BDA8-A1636425193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259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2EF8A-AD98-4B48-BE49-B2826BAB4D8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A77B4-A5A0-47C8-BDA8-A1636425193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723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2EF8A-AD98-4B48-BE49-B2826BAB4D8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A77B4-A5A0-47C8-BDA8-A1636425193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08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248-353C-48FA-8871-5B9DE6F291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1780-C245-4EED-8D5C-3F043CDC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248-353C-48FA-8871-5B9DE6F291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1780-C245-4EED-8D5C-3F043CDC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248-353C-48FA-8871-5B9DE6F291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1780-C245-4EED-8D5C-3F043CDC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4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248-353C-48FA-8871-5B9DE6F291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1780-C245-4EED-8D5C-3F043CDC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1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248-353C-48FA-8871-5B9DE6F291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1780-C245-4EED-8D5C-3F043CDC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6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248-353C-48FA-8871-5B9DE6F291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1780-C245-4EED-8D5C-3F043CDC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5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B248-353C-48FA-8871-5B9DE6F291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1780-C245-4EED-8D5C-3F043CDC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8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B248-353C-48FA-8871-5B9DE6F2915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1780-C245-4EED-8D5C-3F043CDC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4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2EF8A-AD98-4B48-BE49-B2826BAB4D8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A77B4-A5A0-47C8-BDA8-A1636425193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2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96" y="130498"/>
            <a:ext cx="4976969" cy="3551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2" y="130498"/>
            <a:ext cx="4747126" cy="355199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411585" y="1769338"/>
            <a:ext cx="1288473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0" y="0"/>
            <a:ext cx="9232582" cy="5071533"/>
            <a:chOff x="0" y="0"/>
            <a:chExt cx="9232582" cy="507153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rcRect b="8811"/>
            <a:stretch/>
          </p:blipFill>
          <p:spPr>
            <a:xfrm>
              <a:off x="0" y="0"/>
              <a:ext cx="9232582" cy="4766733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2"/>
            <a:srcRect l="83359" t="91189" r="4903" b="2980"/>
            <a:stretch/>
          </p:blipFill>
          <p:spPr>
            <a:xfrm>
              <a:off x="7171267" y="4766732"/>
              <a:ext cx="1083733" cy="304801"/>
            </a:xfrm>
            <a:prstGeom prst="rect">
              <a:avLst/>
            </a:prstGeom>
          </p:spPr>
        </p:pic>
        <p:sp>
          <p:nvSpPr>
            <p:cNvPr id="42" name="직사각형 41"/>
            <p:cNvSpPr/>
            <p:nvPr/>
          </p:nvSpPr>
          <p:spPr>
            <a:xfrm>
              <a:off x="8204199" y="4789220"/>
              <a:ext cx="406400" cy="2145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복구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6059312" y="328107"/>
            <a:ext cx="254924" cy="241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9177" y="611109"/>
            <a:ext cx="2918346" cy="310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검색기능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제목을 기준으로 검색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그에 맞는 데이터가 번호순으로 정렬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첨부파일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파일을 클릭하면 다운로드 실행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페이지로 이동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페이징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다음페이지로이동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first, last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버튼클릭시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첫번째페이지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마지막페이지로 이동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공지글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등록버튼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공지글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작성페이지로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이동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공지글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삭제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6-1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체크박스 출력되며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선택완료후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삭제버튼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다시 클릭하면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삭제실행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1" name="타원 10"/>
          <p:cNvSpPr/>
          <p:nvPr/>
        </p:nvSpPr>
        <p:spPr>
          <a:xfrm>
            <a:off x="3684537" y="1150471"/>
            <a:ext cx="290945" cy="30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96808" y="1162683"/>
            <a:ext cx="299258" cy="282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407890" y="4381823"/>
            <a:ext cx="332509" cy="254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756536" y="4449044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1784" y="1162683"/>
            <a:ext cx="759539" cy="622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6-1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240181" y="4441629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00968" y="274761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52209" y="1118168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063966" y="1118168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412421" y="4340676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272891" y="4449044"/>
            <a:ext cx="355600" cy="33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51553" y="1651000"/>
            <a:ext cx="64914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187" y="3025833"/>
            <a:ext cx="3108960" cy="2768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원본파일출력물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07969" y="3025833"/>
            <a:ext cx="2751513" cy="2768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수정한파일출력물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127" y="1093124"/>
            <a:ext cx="2892829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파일불러오기타이틀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41469" y="1122217"/>
            <a:ext cx="3341717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컬럼편집타이틀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625134" y="1623053"/>
            <a:ext cx="1629294" cy="216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출력버튼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574" y="1604351"/>
            <a:ext cx="1720735" cy="21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업로드버튼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404061" y="2427315"/>
            <a:ext cx="1571105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적용버튼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736570" y="6039198"/>
            <a:ext cx="1620981" cy="241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441469" y="1612665"/>
            <a:ext cx="3341717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편집구간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127" y="58189"/>
            <a:ext cx="6641869" cy="63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화면설계타이틀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-39486" y="1641768"/>
            <a:ext cx="340821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618891" y="1525381"/>
            <a:ext cx="374073" cy="332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03561" y="1467193"/>
            <a:ext cx="548641" cy="448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121427" y="2310934"/>
            <a:ext cx="457201" cy="4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0" y="2905292"/>
            <a:ext cx="498763" cy="51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225334" y="2980112"/>
            <a:ext cx="515389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204555" y="5793971"/>
            <a:ext cx="665019" cy="62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74378" y="133004"/>
            <a:ext cx="52176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업로드 버튼을 누르면 사용자의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에서 선택한 </a:t>
            </a:r>
            <a:r>
              <a:rPr lang="en-US" altLang="ko-KR" sz="1400" dirty="0" smtClean="0"/>
              <a:t>csv</a:t>
            </a:r>
            <a:r>
              <a:rPr lang="ko-KR" altLang="en-US" sz="1400" dirty="0" smtClean="0"/>
              <a:t>파일을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업로드 </a:t>
            </a:r>
            <a:r>
              <a:rPr lang="ko-KR" altLang="en-US" sz="1400" dirty="0" err="1" smtClean="0"/>
              <a:t>할수있다</a:t>
            </a:r>
            <a:r>
              <a:rPr lang="en-US" altLang="ko-KR" sz="1400" dirty="0" smtClean="0"/>
              <a:t> </a:t>
            </a:r>
          </a:p>
          <a:p>
            <a:pPr marL="342900" indent="-342900">
              <a:buAutoNum type="arabicPeriod" startAt="2"/>
            </a:pPr>
            <a:r>
              <a:rPr lang="ko-KR" altLang="en-US" sz="1400" dirty="0" smtClean="0"/>
              <a:t>출력 버튼을 누르면 업로드한 </a:t>
            </a:r>
            <a:r>
              <a:rPr lang="en-US" altLang="ko-KR" sz="1400" dirty="0" smtClean="0"/>
              <a:t>csv</a:t>
            </a:r>
            <a:r>
              <a:rPr lang="ko-KR" altLang="en-US" sz="1400" dirty="0" smtClean="0"/>
              <a:t>파일을 </a:t>
            </a:r>
            <a:r>
              <a:rPr lang="en-US" altLang="ko-KR" sz="1400" dirty="0" smtClean="0"/>
              <a:t>5</a:t>
            </a:r>
            <a:r>
              <a:rPr lang="ko-KR" altLang="en-US" sz="1400" dirty="0" err="1" smtClean="0"/>
              <a:t>번구간에</a:t>
            </a:r>
            <a:r>
              <a:rPr lang="ko-KR" altLang="en-US" sz="1400" dirty="0" smtClean="0"/>
              <a:t> 출력해</a:t>
            </a:r>
            <a:endParaRPr lang="en-US" altLang="ko-KR" sz="1400" dirty="0" smtClean="0"/>
          </a:p>
          <a:p>
            <a:r>
              <a:rPr lang="ko-KR" altLang="en-US" sz="1400" dirty="0" smtClean="0"/>
              <a:t>     준다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업로드를 하고 </a:t>
            </a:r>
            <a:r>
              <a:rPr lang="ko-KR" altLang="en-US" sz="1400" dirty="0" err="1" smtClean="0"/>
              <a:t>출력버튼을</a:t>
            </a:r>
            <a:r>
              <a:rPr lang="ko-KR" altLang="en-US" sz="1400" dirty="0" smtClean="0"/>
              <a:t> 누르면 </a:t>
            </a:r>
            <a:r>
              <a:rPr lang="en-US" altLang="ko-KR" sz="1400" dirty="0" smtClean="0"/>
              <a:t>csv</a:t>
            </a:r>
            <a:r>
              <a:rPr lang="ko-KR" altLang="en-US" sz="1400" dirty="0" smtClean="0"/>
              <a:t>파일에 있는 컬럼의수만큼 컬럼과 체크박스가 출력되고 체크박스에 체크를 통해 </a:t>
            </a:r>
            <a:r>
              <a:rPr lang="ko-KR" altLang="en-US" sz="1400" dirty="0" err="1" smtClean="0"/>
              <a:t>원하는컬럼을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수정가능</a:t>
            </a:r>
            <a:endParaRPr lang="en-US" altLang="ko-KR" sz="1400" dirty="0" smtClean="0"/>
          </a:p>
          <a:p>
            <a:r>
              <a:rPr lang="en-US" altLang="ko-KR" sz="1400" dirty="0" smtClean="0"/>
              <a:t>4. 3</a:t>
            </a:r>
            <a:r>
              <a:rPr lang="ko-KR" altLang="en-US" sz="1400" dirty="0" smtClean="0"/>
              <a:t>번의 편집이 종료되고 </a:t>
            </a:r>
            <a:r>
              <a:rPr lang="ko-KR" altLang="en-US" sz="1400" dirty="0" err="1" smtClean="0"/>
              <a:t>적용버튼을</a:t>
            </a:r>
            <a:r>
              <a:rPr lang="ko-KR" altLang="en-US" sz="1400" dirty="0" smtClean="0"/>
              <a:t> 누른다면 수정된 결과물이 </a:t>
            </a:r>
            <a:r>
              <a:rPr lang="en-US" altLang="ko-KR" sz="1400" dirty="0" smtClean="0"/>
              <a:t>6</a:t>
            </a:r>
            <a:r>
              <a:rPr lang="ko-KR" altLang="en-US" sz="1400" dirty="0" err="1" smtClean="0"/>
              <a:t>번칸에</a:t>
            </a:r>
            <a:r>
              <a:rPr lang="ko-KR" altLang="en-US" sz="1400" dirty="0" smtClean="0"/>
              <a:t> 출력되게 한다</a:t>
            </a:r>
            <a:endParaRPr lang="en-US" altLang="ko-KR" sz="1400" dirty="0" smtClean="0"/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다운로드 버튼을 </a:t>
            </a:r>
            <a:r>
              <a:rPr lang="ko-KR" altLang="en-US" sz="1400" dirty="0" err="1" smtClean="0"/>
              <a:t>누르게되면</a:t>
            </a:r>
            <a:r>
              <a:rPr lang="ko-KR" altLang="en-US" sz="1400" dirty="0" smtClean="0"/>
              <a:t> 수정한 출력물을 </a:t>
            </a:r>
            <a:r>
              <a:rPr lang="en-US" altLang="ko-KR" sz="1400" dirty="0" smtClean="0"/>
              <a:t>‘</a:t>
            </a:r>
            <a:r>
              <a:rPr lang="en-US" altLang="ko-KR" sz="1400" dirty="0" err="1" smtClean="0"/>
              <a:t>mycsv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라는 이름으로 다운로드 </a:t>
            </a:r>
            <a:r>
              <a:rPr lang="ko-KR" altLang="en-US" sz="1400" dirty="0" err="1" smtClean="0"/>
              <a:t>되게한다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77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7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169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2023-07-12T00:53:23Z</dcterms:created>
  <dcterms:modified xsi:type="dcterms:W3CDTF">2023-07-12T02:13:32Z</dcterms:modified>
</cp:coreProperties>
</file>