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6557-85AF-4518-935F-D43E4C5FC87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0095-19F9-4AA5-942F-DCF87A8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79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6557-85AF-4518-935F-D43E4C5FC87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0095-19F9-4AA5-942F-DCF87A8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7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6557-85AF-4518-935F-D43E4C5FC87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0095-19F9-4AA5-942F-DCF87A8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6557-85AF-4518-935F-D43E4C5FC87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0095-19F9-4AA5-942F-DCF87A8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4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6557-85AF-4518-935F-D43E4C5FC87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0095-19F9-4AA5-942F-DCF87A8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6557-85AF-4518-935F-D43E4C5FC87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0095-19F9-4AA5-942F-DCF87A8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6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6557-85AF-4518-935F-D43E4C5FC87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0095-19F9-4AA5-942F-DCF87A8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4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6557-85AF-4518-935F-D43E4C5FC87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0095-19F9-4AA5-942F-DCF87A8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6557-85AF-4518-935F-D43E4C5FC87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0095-19F9-4AA5-942F-DCF87A8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6557-85AF-4518-935F-D43E4C5FC87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0095-19F9-4AA5-942F-DCF87A8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7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6557-85AF-4518-935F-D43E4C5FC87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0095-19F9-4AA5-942F-DCF87A8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4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6557-85AF-4518-935F-D43E4C5FC87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0095-19F9-4AA5-942F-DCF87A807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16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395952"/>
            <a:ext cx="8437418" cy="430074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65018" y="931025"/>
            <a:ext cx="1604357" cy="565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36666" y="606829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645237" y="199506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390"/>
              </p:ext>
            </p:extLst>
          </p:nvPr>
        </p:nvGraphicFramePr>
        <p:xfrm>
          <a:off x="9097241" y="1809113"/>
          <a:ext cx="2806007" cy="279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357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테이블 만들기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24305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onchange</a:t>
                      </a:r>
                      <a:r>
                        <a:rPr lang="ko-KR" altLang="en-US" sz="1100" dirty="0" smtClean="0"/>
                        <a:t>를 사용하여 테이블 만들기가 선택 되면 테이블을 </a:t>
                      </a:r>
                      <a:r>
                        <a:rPr lang="ko-KR" altLang="en-US" sz="1100" dirty="0" err="1" smtClean="0"/>
                        <a:t>만들때</a:t>
                      </a:r>
                      <a:r>
                        <a:rPr lang="ko-KR" altLang="en-US" sz="1100" dirty="0" smtClean="0"/>
                        <a:t> 필요한 </a:t>
                      </a:r>
                      <a:r>
                        <a:rPr lang="en-US" altLang="ko-KR" sz="1100" dirty="0" err="1" smtClean="0"/>
                        <a:t>colum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명을 입력 </a:t>
                      </a:r>
                      <a:r>
                        <a:rPr lang="ko-KR" altLang="en-US" sz="1100" dirty="0" err="1" smtClean="0"/>
                        <a:t>할수</a:t>
                      </a:r>
                      <a:r>
                        <a:rPr lang="ko-KR" altLang="en-US" sz="1100" dirty="0" smtClean="0"/>
                        <a:t> 있는 </a:t>
                      </a:r>
                      <a:r>
                        <a:rPr lang="en-US" altLang="ko-KR" sz="1100" dirty="0" err="1" smtClean="0"/>
                        <a:t>inputbox</a:t>
                      </a:r>
                      <a:r>
                        <a:rPr lang="ko-KR" altLang="en-US" sz="1100" dirty="0" smtClean="0"/>
                        <a:t>를 </a:t>
                      </a:r>
                      <a:r>
                        <a:rPr lang="en-US" altLang="ko-KR" sz="1100" dirty="0" smtClean="0"/>
                        <a:t>placeholder</a:t>
                      </a:r>
                      <a:r>
                        <a:rPr lang="ko-KR" altLang="en-US" sz="1100" dirty="0" smtClean="0"/>
                        <a:t>로 설명문을 넣어서 테이블 소스 영역의 내용을 변경시키고</a:t>
                      </a:r>
                      <a:br>
                        <a:rPr lang="ko-KR" altLang="en-US" sz="1100" dirty="0" smtClean="0"/>
                      </a:br>
                      <a:r>
                        <a:rPr lang="ko-KR" altLang="en-US" sz="1100" dirty="0" smtClean="0"/>
                        <a:t>추가 </a:t>
                      </a:r>
                      <a:r>
                        <a:rPr lang="en-US" altLang="ko-KR" sz="1100" dirty="0" err="1" smtClean="0"/>
                        <a:t>colum</a:t>
                      </a:r>
                      <a:r>
                        <a:rPr lang="ko-KR" altLang="en-US" sz="1100" dirty="0" smtClean="0"/>
                        <a:t>을 </a:t>
                      </a:r>
                      <a:r>
                        <a:rPr lang="ko-KR" altLang="en-US" sz="1100" dirty="0" err="1" smtClean="0"/>
                        <a:t>만들수있는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행추가</a:t>
                      </a:r>
                      <a:r>
                        <a:rPr lang="en-US" altLang="ko-KR" sz="1100" dirty="0" smtClean="0"/>
                        <a:t>button</a:t>
                      </a:r>
                      <a:r>
                        <a:rPr lang="ko-KR" altLang="en-US" sz="1100" dirty="0" smtClean="0"/>
                        <a:t>이 </a:t>
                      </a:r>
                      <a:r>
                        <a:rPr lang="en-US" altLang="ko-KR" sz="1100" dirty="0" err="1" smtClean="0"/>
                        <a:t>selectbox</a:t>
                      </a:r>
                      <a:r>
                        <a:rPr lang="ko-KR" altLang="en-US" sz="1100" dirty="0" smtClean="0"/>
                        <a:t>옆에 추가 됨 </a:t>
                      </a:r>
                      <a:endParaRPr lang="ko-KR" altLang="en-US" sz="8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4152" y="1601296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</a:rPr>
              <a:t>테이블명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7" idx="0"/>
            <a:endCxn id="12" idx="2"/>
          </p:cNvCxnSpPr>
          <p:nvPr/>
        </p:nvCxnSpPr>
        <p:spPr>
          <a:xfrm flipH="1" flipV="1">
            <a:off x="1392381" y="1817427"/>
            <a:ext cx="876994" cy="169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48989" y="3516283"/>
            <a:ext cx="204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Onchange</a:t>
            </a:r>
            <a:r>
              <a:rPr lang="ko-KR" altLang="en-US" dirty="0" smtClean="0"/>
              <a:t>가 되어도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넣는 곳은 변경 안됨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073236" y="1601295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23109" y="1601295"/>
            <a:ext cx="1027662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테이블 행 이름  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09204"/>
              </p:ext>
            </p:extLst>
          </p:nvPr>
        </p:nvGraphicFramePr>
        <p:xfrm>
          <a:off x="9097240" y="781092"/>
          <a:ext cx="2806007" cy="82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254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460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query_s_01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98516" y="4912822"/>
            <a:ext cx="441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는 임시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55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395952"/>
            <a:ext cx="8437418" cy="430074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628898" y="931026"/>
            <a:ext cx="1321724" cy="565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84074"/>
              </p:ext>
            </p:extLst>
          </p:nvPr>
        </p:nvGraphicFramePr>
        <p:xfrm>
          <a:off x="9044248" y="1601295"/>
          <a:ext cx="2806007" cy="301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396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생성하기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테이블 만들기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2615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creat</a:t>
                      </a:r>
                      <a:r>
                        <a:rPr lang="en-US" altLang="ko-KR" sz="1100" dirty="0" smtClean="0"/>
                        <a:t> SQL</a:t>
                      </a:r>
                      <a:r>
                        <a:rPr lang="ko-KR" altLang="en-US" sz="1100" dirty="0" smtClean="0"/>
                        <a:t>문이 생성되고 사용자가 작성한 </a:t>
                      </a:r>
                      <a:r>
                        <a:rPr lang="en-US" altLang="ko-KR" sz="1100" dirty="0" err="1" smtClean="0"/>
                        <a:t>colum</a:t>
                      </a:r>
                      <a:r>
                        <a:rPr lang="ko-KR" altLang="en-US" sz="1100" dirty="0" smtClean="0"/>
                        <a:t>명을 담고있는 </a:t>
                      </a:r>
                      <a:r>
                        <a:rPr lang="en-US" altLang="ko-KR" sz="1100" dirty="0" err="1" smtClean="0"/>
                        <a:t>inputbox</a:t>
                      </a:r>
                      <a:r>
                        <a:rPr lang="ko-KR" altLang="en-US" sz="1100" dirty="0" smtClean="0"/>
                        <a:t>들과 각 </a:t>
                      </a:r>
                      <a:r>
                        <a:rPr lang="en-US" altLang="ko-KR" sz="1100" dirty="0" smtClean="0"/>
                        <a:t>value</a:t>
                      </a:r>
                      <a:r>
                        <a:rPr lang="ko-KR" altLang="en-US" sz="1100" dirty="0" smtClean="0"/>
                        <a:t>값을 </a:t>
                      </a:r>
                      <a:r>
                        <a:rPr lang="ko-KR" altLang="en-US" sz="1100" dirty="0" err="1" smtClean="0"/>
                        <a:t>넣을수있는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input box</a:t>
                      </a:r>
                      <a:r>
                        <a:rPr lang="ko-KR" altLang="en-US" sz="1100" dirty="0" smtClean="0"/>
                        <a:t>가 생성되며 입력 값을 다 넣으면 </a:t>
                      </a:r>
                      <a:r>
                        <a:rPr lang="en-US" altLang="ko-KR" sz="1100" dirty="0" smtClean="0"/>
                        <a:t>insert into SQL</a:t>
                      </a:r>
                      <a:r>
                        <a:rPr lang="ko-KR" altLang="en-US" sz="1100" dirty="0" smtClean="0"/>
                        <a:t>문을 만들기 위한 </a:t>
                      </a:r>
                      <a:r>
                        <a:rPr lang="en-US" altLang="ko-KR" sz="1100" dirty="0" smtClean="0"/>
                        <a:t>button</a:t>
                      </a:r>
                      <a:r>
                        <a:rPr lang="ko-KR" altLang="en-US" sz="1100" dirty="0" smtClean="0"/>
                        <a:t>이 추가 됨 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4152" y="1601296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</a:rPr>
              <a:t>테이블명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73236" y="1601295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23109" y="1601295"/>
            <a:ext cx="1027662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테이블 행 이름  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6666" y="606829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10</a:t>
            </a:r>
            <a:endParaRPr lang="ko-KR" altLang="en-US" sz="700" dirty="0"/>
          </a:p>
        </p:txBody>
      </p:sp>
      <p:sp>
        <p:nvSpPr>
          <p:cNvPr id="14" name="타원 13"/>
          <p:cNvSpPr/>
          <p:nvPr/>
        </p:nvSpPr>
        <p:spPr>
          <a:xfrm>
            <a:off x="8645236" y="199506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10</a:t>
            </a:r>
            <a:endParaRPr lang="ko-KR" altLang="en-US" sz="7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4" y="2141623"/>
            <a:ext cx="7409754" cy="1390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662" y="1615735"/>
            <a:ext cx="5839692" cy="2332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61" y="1585517"/>
            <a:ext cx="1619552" cy="247685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05117"/>
              </p:ext>
            </p:extLst>
          </p:nvPr>
        </p:nvGraphicFramePr>
        <p:xfrm>
          <a:off x="9044248" y="669793"/>
          <a:ext cx="2806007" cy="82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254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460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query_c_01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89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395952"/>
            <a:ext cx="8437418" cy="430074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628898" y="931026"/>
            <a:ext cx="1321724" cy="565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420223"/>
              </p:ext>
            </p:extLst>
          </p:nvPr>
        </p:nvGraphicFramePr>
        <p:xfrm>
          <a:off x="9044248" y="1810033"/>
          <a:ext cx="2806007" cy="2803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358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생성하기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테이블 만들기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2437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creat</a:t>
                      </a:r>
                      <a:r>
                        <a:rPr lang="en-US" altLang="ko-KR" sz="1100" dirty="0" smtClean="0"/>
                        <a:t> SQL</a:t>
                      </a:r>
                      <a:r>
                        <a:rPr lang="ko-KR" altLang="en-US" sz="1100" dirty="0" smtClean="0"/>
                        <a:t>문이 생성되고 사용자가 작성한 </a:t>
                      </a:r>
                      <a:r>
                        <a:rPr lang="en-US" altLang="ko-KR" sz="1100" dirty="0" err="1" smtClean="0"/>
                        <a:t>colum</a:t>
                      </a:r>
                      <a:r>
                        <a:rPr lang="ko-KR" altLang="en-US" sz="1100" dirty="0" smtClean="0"/>
                        <a:t>명을 담고있는 </a:t>
                      </a:r>
                      <a:r>
                        <a:rPr lang="en-US" altLang="ko-KR" sz="1100" dirty="0" err="1" smtClean="0"/>
                        <a:t>inputbox</a:t>
                      </a:r>
                      <a:r>
                        <a:rPr lang="ko-KR" altLang="en-US" sz="1100" dirty="0" smtClean="0"/>
                        <a:t>들과 각 </a:t>
                      </a:r>
                      <a:r>
                        <a:rPr lang="en-US" altLang="ko-KR" sz="1100" dirty="0" smtClean="0"/>
                        <a:t>value</a:t>
                      </a:r>
                      <a:r>
                        <a:rPr lang="ko-KR" altLang="en-US" sz="1100" dirty="0" smtClean="0"/>
                        <a:t>값을 </a:t>
                      </a:r>
                      <a:r>
                        <a:rPr lang="ko-KR" altLang="en-US" sz="1100" dirty="0" err="1" smtClean="0"/>
                        <a:t>넣을수있는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input box</a:t>
                      </a:r>
                      <a:r>
                        <a:rPr lang="ko-KR" altLang="en-US" sz="1100" dirty="0" smtClean="0"/>
                        <a:t>가 생성되며 입력 값을 다 넣으면 </a:t>
                      </a:r>
                      <a:r>
                        <a:rPr lang="en-US" altLang="ko-KR" sz="1100" dirty="0" smtClean="0"/>
                        <a:t>insert into SQL</a:t>
                      </a:r>
                      <a:r>
                        <a:rPr lang="ko-KR" altLang="en-US" sz="1100" dirty="0" smtClean="0"/>
                        <a:t>문을 만들기 위한 </a:t>
                      </a:r>
                      <a:r>
                        <a:rPr lang="en-US" altLang="ko-KR" sz="1100" dirty="0" smtClean="0"/>
                        <a:t>button</a:t>
                      </a:r>
                      <a:r>
                        <a:rPr lang="ko-KR" altLang="en-US" sz="1100" dirty="0" smtClean="0"/>
                        <a:t>이 추가 됨 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4152" y="1601296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</a:rPr>
              <a:t>테이블명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73236" y="1601295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23109" y="1601295"/>
            <a:ext cx="1027662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테이블 행 이름  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6666" y="606829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11</a:t>
            </a:r>
            <a:endParaRPr lang="ko-KR" altLang="en-US" sz="700" dirty="0"/>
          </a:p>
        </p:txBody>
      </p:sp>
      <p:sp>
        <p:nvSpPr>
          <p:cNvPr id="14" name="타원 13"/>
          <p:cNvSpPr/>
          <p:nvPr/>
        </p:nvSpPr>
        <p:spPr>
          <a:xfrm>
            <a:off x="8645236" y="199506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11</a:t>
            </a:r>
            <a:endParaRPr lang="ko-KR" altLang="en-US" sz="7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662" y="1615735"/>
            <a:ext cx="5839692" cy="2332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61" y="1585517"/>
            <a:ext cx="1619552" cy="2476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4152" y="2227811"/>
            <a:ext cx="660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쿼리문</a:t>
            </a:r>
            <a:r>
              <a:rPr lang="ko-KR" altLang="en-US" dirty="0" smtClean="0"/>
              <a:t>  출력 되는 곳 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14323"/>
              </p:ext>
            </p:extLst>
          </p:nvPr>
        </p:nvGraphicFramePr>
        <p:xfrm>
          <a:off x="9041939" y="789236"/>
          <a:ext cx="2806007" cy="82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254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460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query_c_02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56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395952"/>
            <a:ext cx="8437418" cy="430074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65018" y="931025"/>
            <a:ext cx="1604357" cy="565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36666" y="606829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645237" y="199506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9351"/>
              </p:ext>
            </p:extLst>
          </p:nvPr>
        </p:nvGraphicFramePr>
        <p:xfrm>
          <a:off x="9110749" y="1817425"/>
          <a:ext cx="2806007" cy="2779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354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테이블 값 넣기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2413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onchange</a:t>
                      </a:r>
                      <a:r>
                        <a:rPr lang="ko-KR" altLang="en-US" sz="1100" dirty="0" smtClean="0"/>
                        <a:t>를 사용하여 테이블 값 넣기가 선택 되면 테이블 </a:t>
                      </a:r>
                      <a:r>
                        <a:rPr lang="en-US" altLang="ko-KR" sz="1100" dirty="0" err="1" smtClean="0"/>
                        <a:t>colum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명을 적을 수 있는 </a:t>
                      </a:r>
                      <a:r>
                        <a:rPr lang="en-US" altLang="ko-KR" sz="1100" dirty="0" smtClean="0"/>
                        <a:t>input box</a:t>
                      </a:r>
                      <a:r>
                        <a:rPr lang="ko-KR" altLang="en-US" sz="1100" dirty="0" smtClean="0"/>
                        <a:t>와 </a:t>
                      </a:r>
                      <a:r>
                        <a:rPr lang="en-US" altLang="ko-KR" sz="1100" dirty="0" err="1" smtClean="0"/>
                        <a:t>colum</a:t>
                      </a:r>
                      <a:r>
                        <a:rPr lang="ko-KR" altLang="en-US" sz="1100" dirty="0" smtClean="0"/>
                        <a:t>의 </a:t>
                      </a:r>
                      <a:r>
                        <a:rPr lang="en-US" altLang="ko-KR" sz="1100" dirty="0" smtClean="0"/>
                        <a:t>value</a:t>
                      </a:r>
                      <a:r>
                        <a:rPr lang="ko-KR" altLang="en-US" sz="1100" dirty="0" smtClean="0"/>
                        <a:t>를 </a:t>
                      </a:r>
                      <a:r>
                        <a:rPr lang="ko-KR" altLang="en-US" sz="1100" dirty="0" err="1" smtClean="0"/>
                        <a:t>넣을수있는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input box</a:t>
                      </a:r>
                      <a:r>
                        <a:rPr lang="ko-KR" altLang="en-US" sz="1100" dirty="0" smtClean="0"/>
                        <a:t>를 </a:t>
                      </a:r>
                      <a:r>
                        <a:rPr lang="en-US" altLang="ko-KR" sz="1100" dirty="0" err="1" smtClean="0"/>
                        <a:t>placehoder</a:t>
                      </a:r>
                      <a:r>
                        <a:rPr lang="ko-KR" altLang="en-US" sz="1100" dirty="0" smtClean="0"/>
                        <a:t>로 설명을 적어 테이블 소스 영역의 내용을 변경 시키고 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추가 </a:t>
                      </a:r>
                      <a:r>
                        <a:rPr lang="en-US" altLang="ko-KR" sz="1100" dirty="0" err="1" smtClean="0"/>
                        <a:t>colum</a:t>
                      </a:r>
                      <a:r>
                        <a:rPr lang="ko-KR" altLang="en-US" sz="1100" dirty="0" smtClean="0"/>
                        <a:t>을 </a:t>
                      </a:r>
                      <a:r>
                        <a:rPr lang="ko-KR" altLang="en-US" sz="1100" dirty="0" err="1" smtClean="0"/>
                        <a:t>만들수있는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행추가</a:t>
                      </a:r>
                      <a:r>
                        <a:rPr lang="en-US" altLang="ko-KR" sz="1100" dirty="0" smtClean="0"/>
                        <a:t>button</a:t>
                      </a:r>
                      <a:r>
                        <a:rPr lang="ko-KR" altLang="en-US" sz="1100" dirty="0" smtClean="0"/>
                        <a:t>이 </a:t>
                      </a:r>
                      <a:r>
                        <a:rPr lang="en-US" altLang="ko-KR" sz="1100" dirty="0" err="1" smtClean="0"/>
                        <a:t>selectbox</a:t>
                      </a:r>
                      <a:r>
                        <a:rPr lang="ko-KR" altLang="en-US" sz="1100" dirty="0" smtClean="0"/>
                        <a:t>옆에 추가 됨 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4152" y="1601296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</a:rPr>
              <a:t>테이블명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7" idx="0"/>
            <a:endCxn id="12" idx="2"/>
          </p:cNvCxnSpPr>
          <p:nvPr/>
        </p:nvCxnSpPr>
        <p:spPr>
          <a:xfrm flipH="1" flipV="1">
            <a:off x="1392381" y="1817427"/>
            <a:ext cx="876994" cy="169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073236" y="1601295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23109" y="1601295"/>
            <a:ext cx="1027662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테이블 행 이름  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64302" y="1601294"/>
            <a:ext cx="1216257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이름에 해당하는 값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8989" y="3516283"/>
            <a:ext cx="204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Onchange</a:t>
            </a:r>
            <a:r>
              <a:rPr lang="ko-KR" altLang="en-US" dirty="0" smtClean="0"/>
              <a:t>가 되어도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넣는 곳은 변경 안됨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67587"/>
              </p:ext>
            </p:extLst>
          </p:nvPr>
        </p:nvGraphicFramePr>
        <p:xfrm>
          <a:off x="9097240" y="781092"/>
          <a:ext cx="2806007" cy="82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254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460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query_s_02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76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395952"/>
            <a:ext cx="8437418" cy="430074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65018" y="931025"/>
            <a:ext cx="1604357" cy="565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36666" y="606829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645237" y="199506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85064"/>
              </p:ext>
            </p:extLst>
          </p:nvPr>
        </p:nvGraphicFramePr>
        <p:xfrm>
          <a:off x="9044248" y="1817423"/>
          <a:ext cx="2806007" cy="2951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378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테이블 값 수정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2572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onchange</a:t>
                      </a:r>
                      <a:r>
                        <a:rPr lang="ko-KR" altLang="en-US" sz="1100" dirty="0" smtClean="0"/>
                        <a:t>를 사용하여 테이블 값 수정이 선택 되면 테이블 변경될 값의 </a:t>
                      </a:r>
                      <a:r>
                        <a:rPr lang="en-US" altLang="ko-KR" sz="1100" dirty="0" err="1" smtClean="0"/>
                        <a:t>colum</a:t>
                      </a:r>
                      <a:r>
                        <a:rPr lang="ko-KR" altLang="en-US" sz="1100" dirty="0" smtClean="0"/>
                        <a:t>명을 </a:t>
                      </a:r>
                      <a:r>
                        <a:rPr lang="ko-KR" altLang="en-US" sz="1100" dirty="0" err="1" smtClean="0"/>
                        <a:t>넣을수있는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err="1" smtClean="0"/>
                        <a:t>inputbox</a:t>
                      </a:r>
                      <a:r>
                        <a:rPr lang="ko-KR" altLang="en-US" sz="1100" dirty="0" smtClean="0"/>
                        <a:t>와 변경될 값을 </a:t>
                      </a:r>
                      <a:r>
                        <a:rPr lang="ko-KR" altLang="en-US" sz="1100" dirty="0" err="1" smtClean="0"/>
                        <a:t>넣을수있는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err="1" smtClean="0"/>
                        <a:t>inputbox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를 생성 시키고  </a:t>
                      </a:r>
                      <a:r>
                        <a:rPr lang="ko-KR" altLang="en-US" sz="1100" dirty="0" err="1" smtClean="0"/>
                        <a:t>조건문에</a:t>
                      </a:r>
                      <a:r>
                        <a:rPr lang="ko-KR" altLang="en-US" sz="1100" dirty="0" smtClean="0"/>
                        <a:t> 들어갈 </a:t>
                      </a:r>
                      <a:r>
                        <a:rPr lang="en-US" altLang="ko-KR" sz="1100" dirty="0" err="1" smtClean="0"/>
                        <a:t>colum</a:t>
                      </a:r>
                      <a:r>
                        <a:rPr lang="ko-KR" altLang="en-US" sz="1100" dirty="0" smtClean="0"/>
                        <a:t>명을 </a:t>
                      </a:r>
                      <a:r>
                        <a:rPr lang="ko-KR" altLang="en-US" sz="1100" dirty="0" err="1" smtClean="0"/>
                        <a:t>넣을수있는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err="1" smtClean="0"/>
                        <a:t>inputbox</a:t>
                      </a:r>
                      <a:r>
                        <a:rPr lang="ko-KR" altLang="en-US" sz="1100" dirty="0" smtClean="0"/>
                        <a:t>와 변경될 값을 </a:t>
                      </a:r>
                      <a:r>
                        <a:rPr lang="ko-KR" altLang="en-US" sz="1100" dirty="0" err="1" smtClean="0"/>
                        <a:t>넣을수있는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err="1" smtClean="0"/>
                        <a:t>inputbox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만들어 테이블 소스 영역의 내용을 변경 시킴  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ex) update </a:t>
                      </a:r>
                      <a:r>
                        <a:rPr lang="en-US" altLang="ko-KR" sz="1100" dirty="0" err="1" smtClean="0"/>
                        <a:t>usetTbl</a:t>
                      </a:r>
                      <a:r>
                        <a:rPr lang="en-US" altLang="ko-KR" sz="1100" dirty="0" smtClean="0"/>
                        <a:t> Set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number</a:t>
                      </a:r>
                      <a:r>
                        <a:rPr lang="en-US" altLang="ko-KR" sz="1100" dirty="0" smtClean="0"/>
                        <a:t> = "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DSA10</a:t>
                      </a:r>
                      <a:r>
                        <a:rPr lang="en-US" altLang="ko-KR" sz="1100" dirty="0" smtClean="0"/>
                        <a:t>" where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number</a:t>
                      </a:r>
                      <a:r>
                        <a:rPr lang="en-US" altLang="ko-KR" sz="1100" dirty="0" smtClean="0"/>
                        <a:t> ="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ADS10</a:t>
                      </a:r>
                      <a:r>
                        <a:rPr lang="en-US" altLang="ko-KR" sz="1100" dirty="0" smtClean="0"/>
                        <a:t>"  </a:t>
                      </a:r>
                      <a:r>
                        <a:rPr lang="ko-KR" altLang="en-US" sz="1100" dirty="0" smtClean="0"/>
                        <a:t>빨강색내용에 들어갈 영역 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4152" y="1601296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</a:rPr>
              <a:t>테이블명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7" idx="0"/>
            <a:endCxn id="12" idx="2"/>
          </p:cNvCxnSpPr>
          <p:nvPr/>
        </p:nvCxnSpPr>
        <p:spPr>
          <a:xfrm flipH="1" flipV="1">
            <a:off x="1392381" y="1817427"/>
            <a:ext cx="876994" cy="169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073236" y="1601295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23109" y="1601295"/>
            <a:ext cx="1027662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</a:rPr>
              <a:t>조건문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 행 이름  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64302" y="1601294"/>
            <a:ext cx="1216257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85000"/>
                  </a:schemeClr>
                </a:solidFill>
              </a:rPr>
              <a:t>조건문에</a:t>
            </a:r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 해당하는 값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8989" y="3516283"/>
            <a:ext cx="204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Onchange</a:t>
            </a:r>
            <a:r>
              <a:rPr lang="ko-KR" altLang="en-US" dirty="0" smtClean="0"/>
              <a:t>가 되어도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넣는 곳은 변경 안됨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680065" y="1601293"/>
            <a:ext cx="1172094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변경될 값이 들어갈  행 이름  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33987" y="1601292"/>
            <a:ext cx="1216257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변경될 값 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0378"/>
              </p:ext>
            </p:extLst>
          </p:nvPr>
        </p:nvGraphicFramePr>
        <p:xfrm>
          <a:off x="9097240" y="781092"/>
          <a:ext cx="2806007" cy="82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254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460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query_s_03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96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395952"/>
            <a:ext cx="8437418" cy="430074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65018" y="931025"/>
            <a:ext cx="1604357" cy="565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36666" y="606829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645237" y="199506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89695"/>
              </p:ext>
            </p:extLst>
          </p:nvPr>
        </p:nvGraphicFramePr>
        <p:xfrm>
          <a:off x="9097241" y="1817423"/>
          <a:ext cx="2806007" cy="2800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357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테이블 값 수정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2435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onchange</a:t>
                      </a:r>
                      <a:r>
                        <a:rPr lang="ko-KR" altLang="en-US" sz="1100" dirty="0" smtClean="0"/>
                        <a:t>를 사용하여 테이블 값 수정이 선택 되면 테이블 변경될 값의 </a:t>
                      </a:r>
                      <a:r>
                        <a:rPr lang="en-US" altLang="ko-KR" sz="1100" dirty="0" err="1" smtClean="0"/>
                        <a:t>colum</a:t>
                      </a:r>
                      <a:r>
                        <a:rPr lang="ko-KR" altLang="en-US" sz="1100" dirty="0" smtClean="0"/>
                        <a:t>명을 </a:t>
                      </a:r>
                      <a:r>
                        <a:rPr lang="ko-KR" altLang="en-US" sz="1100" dirty="0" err="1" smtClean="0"/>
                        <a:t>넣을수있는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err="1" smtClean="0"/>
                        <a:t>inputbox</a:t>
                      </a:r>
                      <a:r>
                        <a:rPr lang="ko-KR" altLang="en-US" sz="1100" dirty="0" smtClean="0"/>
                        <a:t>와 변경될 값을 </a:t>
                      </a:r>
                      <a:r>
                        <a:rPr lang="ko-KR" altLang="en-US" sz="1100" dirty="0" err="1" smtClean="0"/>
                        <a:t>넣을수있는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err="1" smtClean="0"/>
                        <a:t>inputbox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를 생성 시키고  </a:t>
                      </a:r>
                      <a:r>
                        <a:rPr lang="ko-KR" altLang="en-US" sz="1100" dirty="0" err="1" smtClean="0"/>
                        <a:t>조건문에</a:t>
                      </a:r>
                      <a:r>
                        <a:rPr lang="ko-KR" altLang="en-US" sz="1100" dirty="0" smtClean="0"/>
                        <a:t> 들어갈 </a:t>
                      </a:r>
                      <a:r>
                        <a:rPr lang="en-US" altLang="ko-KR" sz="1100" dirty="0" err="1" smtClean="0"/>
                        <a:t>colum</a:t>
                      </a:r>
                      <a:r>
                        <a:rPr lang="ko-KR" altLang="en-US" sz="1100" dirty="0" smtClean="0"/>
                        <a:t>명을 </a:t>
                      </a:r>
                      <a:r>
                        <a:rPr lang="ko-KR" altLang="en-US" sz="1100" dirty="0" err="1" smtClean="0"/>
                        <a:t>넣을수있는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err="1" smtClean="0"/>
                        <a:t>inputbox</a:t>
                      </a:r>
                      <a:r>
                        <a:rPr lang="ko-KR" altLang="en-US" sz="1100" dirty="0" smtClean="0"/>
                        <a:t>와 변경될 값을 </a:t>
                      </a:r>
                      <a:r>
                        <a:rPr lang="ko-KR" altLang="en-US" sz="1100" dirty="0" err="1" smtClean="0"/>
                        <a:t>넣을수있는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err="1" smtClean="0"/>
                        <a:t>inputbox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만들어 테이블 소스 영역의 내용을 변경 시킴  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ex) update </a:t>
                      </a:r>
                      <a:r>
                        <a:rPr lang="en-US" altLang="ko-KR" sz="1100" dirty="0" err="1" smtClean="0"/>
                        <a:t>usetTbl</a:t>
                      </a:r>
                      <a:r>
                        <a:rPr lang="en-US" altLang="ko-KR" sz="1100" dirty="0" smtClean="0"/>
                        <a:t> Set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number</a:t>
                      </a:r>
                      <a:r>
                        <a:rPr lang="en-US" altLang="ko-KR" sz="1100" dirty="0" smtClean="0"/>
                        <a:t> = "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DSA10</a:t>
                      </a:r>
                      <a:r>
                        <a:rPr lang="en-US" altLang="ko-KR" sz="1100" dirty="0" smtClean="0"/>
                        <a:t>" where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number</a:t>
                      </a:r>
                      <a:r>
                        <a:rPr lang="en-US" altLang="ko-KR" sz="1100" dirty="0" smtClean="0"/>
                        <a:t> ="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ADS10</a:t>
                      </a:r>
                      <a:r>
                        <a:rPr lang="en-US" altLang="ko-KR" sz="1100" dirty="0" smtClean="0"/>
                        <a:t>"  </a:t>
                      </a:r>
                      <a:r>
                        <a:rPr lang="ko-KR" altLang="en-US" sz="1100" dirty="0" smtClean="0"/>
                        <a:t>빨강색내용에 들어갈 영역 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4152" y="1601296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</a:rPr>
              <a:t>테이블명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7" idx="0"/>
            <a:endCxn id="12" idx="2"/>
          </p:cNvCxnSpPr>
          <p:nvPr/>
        </p:nvCxnSpPr>
        <p:spPr>
          <a:xfrm flipH="1" flipV="1">
            <a:off x="1392381" y="1817427"/>
            <a:ext cx="876994" cy="169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073236" y="1601295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23109" y="1601295"/>
            <a:ext cx="1027662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</a:rPr>
              <a:t>조건문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 행 이름  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64302" y="1601294"/>
            <a:ext cx="1216257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85000"/>
                  </a:schemeClr>
                </a:solidFill>
              </a:rPr>
              <a:t>조건문에</a:t>
            </a:r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 해당하는 값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8989" y="3516283"/>
            <a:ext cx="204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Onchange</a:t>
            </a:r>
            <a:r>
              <a:rPr lang="ko-KR" altLang="en-US" dirty="0" smtClean="0"/>
              <a:t>가 되어도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넣는 곳은 변경 안됨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680065" y="1601293"/>
            <a:ext cx="1172094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변경될 값이 들어갈  행 이름  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33987" y="1601292"/>
            <a:ext cx="1216257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변경될 값 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73269"/>
              </p:ext>
            </p:extLst>
          </p:nvPr>
        </p:nvGraphicFramePr>
        <p:xfrm>
          <a:off x="9097240" y="781092"/>
          <a:ext cx="2806007" cy="82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254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460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query_s_04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26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395952"/>
            <a:ext cx="8437418" cy="430074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65018" y="931025"/>
            <a:ext cx="1604357" cy="565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36666" y="606829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645237" y="199506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31822"/>
              </p:ext>
            </p:extLst>
          </p:nvPr>
        </p:nvGraphicFramePr>
        <p:xfrm>
          <a:off x="9102437" y="2043764"/>
          <a:ext cx="2806007" cy="2619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331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테이블 값 검색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2253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onchange</a:t>
                      </a:r>
                      <a:r>
                        <a:rPr lang="ko-KR" altLang="en-US" sz="1100" dirty="0" smtClean="0"/>
                        <a:t>를 사용하여 테이블 값 검색이 선택 되면 검색 할 </a:t>
                      </a:r>
                      <a:r>
                        <a:rPr lang="en-US" altLang="ko-KR" sz="1100" dirty="0" err="1" smtClean="0"/>
                        <a:t>colum</a:t>
                      </a:r>
                      <a:r>
                        <a:rPr lang="ko-KR" altLang="en-US" sz="1100" dirty="0" smtClean="0"/>
                        <a:t>명을 입력 할 수 있는 </a:t>
                      </a:r>
                      <a:r>
                        <a:rPr lang="en-US" altLang="ko-KR" sz="1100" dirty="0" err="1" smtClean="0"/>
                        <a:t>inputbox</a:t>
                      </a:r>
                      <a:r>
                        <a:rPr lang="ko-KR" altLang="en-US" sz="1100" dirty="0" smtClean="0"/>
                        <a:t>를 생성 시키고 </a:t>
                      </a:r>
                      <a:r>
                        <a:rPr lang="en-US" altLang="ko-KR" sz="1100" dirty="0" smtClean="0"/>
                        <a:t>where </a:t>
                      </a:r>
                      <a:r>
                        <a:rPr lang="ko-KR" altLang="en-US" sz="1100" dirty="0" smtClean="0"/>
                        <a:t>절에 들어갈 </a:t>
                      </a:r>
                      <a:r>
                        <a:rPr lang="en-US" altLang="ko-KR" sz="1100" dirty="0" err="1" smtClean="0"/>
                        <a:t>colum,value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값을 넣을 </a:t>
                      </a:r>
                      <a:r>
                        <a:rPr lang="ko-KR" altLang="en-US" sz="1100" dirty="0" err="1" smtClean="0"/>
                        <a:t>수있는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err="1" smtClean="0"/>
                        <a:t>inputbox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만들어 테이블 </a:t>
                      </a:r>
                      <a:r>
                        <a:rPr lang="ko-KR" altLang="en-US" sz="1100" dirty="0" err="1" smtClean="0"/>
                        <a:t>소스영역을</a:t>
                      </a:r>
                      <a:r>
                        <a:rPr lang="ko-KR" altLang="en-US" sz="1100" dirty="0" smtClean="0"/>
                        <a:t> 변경시키고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이때 추가 </a:t>
                      </a:r>
                      <a:r>
                        <a:rPr lang="en-US" altLang="ko-KR" sz="1100" dirty="0" err="1" smtClean="0"/>
                        <a:t>colum</a:t>
                      </a:r>
                      <a:r>
                        <a:rPr lang="ko-KR" altLang="en-US" sz="1100" dirty="0" smtClean="0"/>
                        <a:t>명을 입력 하고 싶은 사람들을 위해 </a:t>
                      </a:r>
                      <a:r>
                        <a:rPr lang="en-US" altLang="ko-KR" sz="1100" dirty="0" smtClean="0"/>
                        <a:t>select box</a:t>
                      </a:r>
                      <a:r>
                        <a:rPr lang="ko-KR" altLang="en-US" sz="1100" dirty="0" smtClean="0"/>
                        <a:t>옆에 </a:t>
                      </a:r>
                      <a:r>
                        <a:rPr lang="ko-KR" altLang="en-US" sz="1100" dirty="0" err="1" smtClean="0"/>
                        <a:t>행추가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button</a:t>
                      </a:r>
                      <a:r>
                        <a:rPr lang="ko-KR" altLang="en-US" sz="1100" dirty="0" smtClean="0"/>
                        <a:t>이 생성 된다 </a:t>
                      </a:r>
                      <a:r>
                        <a:rPr lang="en-US" altLang="ko-KR" sz="1100" dirty="0" smtClean="0"/>
                        <a:t>. 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4152" y="1601296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</a:rPr>
              <a:t>테이블명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7" idx="0"/>
            <a:endCxn id="12" idx="2"/>
          </p:cNvCxnSpPr>
          <p:nvPr/>
        </p:nvCxnSpPr>
        <p:spPr>
          <a:xfrm flipH="1" flipV="1">
            <a:off x="1392381" y="1817427"/>
            <a:ext cx="876994" cy="169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073236" y="1601295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23109" y="1601295"/>
            <a:ext cx="1027662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검색할 </a:t>
            </a:r>
            <a:r>
              <a:rPr lang="en-US" altLang="ko-KR" sz="900" dirty="0" err="1" smtClean="0">
                <a:solidFill>
                  <a:schemeClr val="bg1">
                    <a:lumMod val="85000"/>
                  </a:schemeClr>
                </a:solidFill>
              </a:rPr>
              <a:t>colum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명  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8989" y="3516283"/>
            <a:ext cx="204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Onchange</a:t>
            </a:r>
            <a:r>
              <a:rPr lang="ko-KR" altLang="en-US" dirty="0" smtClean="0"/>
              <a:t>가 되어도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넣는 곳은 변경 안됨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266251" y="1601292"/>
            <a:ext cx="1172094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변경될 값이 들어갈  행 이름  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66556" y="1601292"/>
            <a:ext cx="1216257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변경될 값 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440554"/>
              </p:ext>
            </p:extLst>
          </p:nvPr>
        </p:nvGraphicFramePr>
        <p:xfrm>
          <a:off x="9097240" y="781092"/>
          <a:ext cx="2806007" cy="82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254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460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query_s_05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26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395952"/>
            <a:ext cx="8437418" cy="430074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65018" y="931025"/>
            <a:ext cx="1604357" cy="565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36666" y="606829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645237" y="199506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27208"/>
              </p:ext>
            </p:extLst>
          </p:nvPr>
        </p:nvGraphicFramePr>
        <p:xfrm>
          <a:off x="9044248" y="1918201"/>
          <a:ext cx="2806007" cy="2496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313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테이블 값 삭제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2130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onchange</a:t>
                      </a:r>
                      <a:r>
                        <a:rPr lang="ko-KR" altLang="en-US" sz="1100" dirty="0" smtClean="0"/>
                        <a:t>를 사용하여 테이블 값 삭제가 선택 되면 삭제 할 </a:t>
                      </a:r>
                      <a:r>
                        <a:rPr lang="en-US" altLang="ko-KR" sz="1100" dirty="0" err="1" smtClean="0"/>
                        <a:t>colum</a:t>
                      </a:r>
                      <a:r>
                        <a:rPr lang="ko-KR" altLang="en-US" sz="1100" dirty="0" smtClean="0"/>
                        <a:t>과</a:t>
                      </a:r>
                      <a:r>
                        <a:rPr lang="en-US" altLang="ko-KR" sz="1100" dirty="0" smtClean="0"/>
                        <a:t>value</a:t>
                      </a:r>
                      <a:r>
                        <a:rPr lang="ko-KR" altLang="en-US" sz="1100" dirty="0" smtClean="0"/>
                        <a:t>를 넣을 </a:t>
                      </a:r>
                      <a:r>
                        <a:rPr lang="ko-KR" altLang="en-US" sz="1100" dirty="0" err="1" smtClean="0"/>
                        <a:t>수있는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err="1" smtClean="0"/>
                        <a:t>inputbox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만들어 테이블 </a:t>
                      </a:r>
                      <a:r>
                        <a:rPr lang="ko-KR" altLang="en-US" sz="1100" dirty="0" err="1" smtClean="0"/>
                        <a:t>소스영역을</a:t>
                      </a:r>
                      <a:r>
                        <a:rPr lang="ko-KR" altLang="en-US" sz="1100" dirty="0" smtClean="0"/>
                        <a:t> 변경시킨다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4152" y="1601296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</a:rPr>
              <a:t>테이블명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7" idx="0"/>
            <a:endCxn id="12" idx="2"/>
          </p:cNvCxnSpPr>
          <p:nvPr/>
        </p:nvCxnSpPr>
        <p:spPr>
          <a:xfrm flipH="1" flipV="1">
            <a:off x="1392381" y="1817427"/>
            <a:ext cx="876994" cy="169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073236" y="1601295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48989" y="3516283"/>
            <a:ext cx="204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Onchange</a:t>
            </a:r>
            <a:r>
              <a:rPr lang="ko-KR" altLang="en-US" dirty="0" smtClean="0"/>
              <a:t>가 되어도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넣는 곳은 변경 안됨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50893" y="1601292"/>
            <a:ext cx="1172094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삭제될 값이 들어갈  행 이름  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92099" y="1587293"/>
            <a:ext cx="1216257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삭제</a:t>
            </a:r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될 값 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82462"/>
              </p:ext>
            </p:extLst>
          </p:nvPr>
        </p:nvGraphicFramePr>
        <p:xfrm>
          <a:off x="9097240" y="781092"/>
          <a:ext cx="2806007" cy="82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254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460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query_s_01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79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395952"/>
            <a:ext cx="8437418" cy="430074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252750" y="1014152"/>
            <a:ext cx="438496" cy="420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36666" y="606829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645237" y="199506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940178"/>
              </p:ext>
            </p:extLst>
          </p:nvPr>
        </p:nvGraphicFramePr>
        <p:xfrm>
          <a:off x="9044248" y="2077014"/>
          <a:ext cx="2806007" cy="2619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331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행추가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테이블 만들기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22539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행추가</a:t>
                      </a:r>
                      <a:r>
                        <a:rPr lang="ko-KR" altLang="en-US" sz="1100" dirty="0" smtClean="0"/>
                        <a:t> 버튼이 </a:t>
                      </a:r>
                      <a:r>
                        <a:rPr lang="ko-KR" altLang="en-US" sz="1100" dirty="0" err="1" smtClean="0"/>
                        <a:t>클릭되면</a:t>
                      </a:r>
                      <a:r>
                        <a:rPr lang="ko-KR" altLang="en-US" sz="1100" dirty="0" smtClean="0"/>
                        <a:t> 테이블 소스 영역에 추가 </a:t>
                      </a:r>
                      <a:r>
                        <a:rPr lang="en-US" altLang="ko-KR" sz="1100" dirty="0" err="1" smtClean="0"/>
                        <a:t>colum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명을 </a:t>
                      </a:r>
                      <a:r>
                        <a:rPr lang="ko-KR" altLang="en-US" sz="1100" dirty="0" err="1" smtClean="0"/>
                        <a:t>넣을수</a:t>
                      </a:r>
                      <a:r>
                        <a:rPr lang="ko-KR" altLang="en-US" sz="1100" dirty="0" smtClean="0"/>
                        <a:t> 있는 </a:t>
                      </a:r>
                      <a:r>
                        <a:rPr lang="en-US" altLang="ko-KR" sz="1100" dirty="0" err="1" smtClean="0"/>
                        <a:t>inputbox</a:t>
                      </a:r>
                      <a:r>
                        <a:rPr lang="ko-KR" altLang="en-US" sz="1100" dirty="0" err="1" smtClean="0"/>
                        <a:t>가생성됨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073236" y="1601295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14152" y="1601296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</a:rPr>
              <a:t>테이블명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23109" y="1601295"/>
            <a:ext cx="1027662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테이블 행 이름  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50277" y="1601294"/>
            <a:ext cx="1027662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테이블 행 이름  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150524" y="1434561"/>
            <a:ext cx="1300941" cy="602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0" idx="1"/>
            <a:endCxn id="2" idx="6"/>
          </p:cNvCxnSpPr>
          <p:nvPr/>
        </p:nvCxnSpPr>
        <p:spPr>
          <a:xfrm flipH="1" flipV="1">
            <a:off x="4451465" y="1735590"/>
            <a:ext cx="4592783" cy="1651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9119062" y="3065626"/>
            <a:ext cx="1188720" cy="10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24024"/>
              </p:ext>
            </p:extLst>
          </p:nvPr>
        </p:nvGraphicFramePr>
        <p:xfrm>
          <a:off x="9018268" y="989789"/>
          <a:ext cx="2806007" cy="82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254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460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query_p_01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81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395952"/>
            <a:ext cx="8437418" cy="430074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252750" y="1014152"/>
            <a:ext cx="438496" cy="420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36666" y="606829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645237" y="199506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7238"/>
              </p:ext>
            </p:extLst>
          </p:nvPr>
        </p:nvGraphicFramePr>
        <p:xfrm>
          <a:off x="9069480" y="1729049"/>
          <a:ext cx="2806007" cy="2967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380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행추가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테이블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값넣기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2587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행추가</a:t>
                      </a:r>
                      <a:r>
                        <a:rPr lang="ko-KR" altLang="en-US" sz="1100" dirty="0" smtClean="0"/>
                        <a:t> 버튼이 </a:t>
                      </a:r>
                      <a:r>
                        <a:rPr lang="ko-KR" altLang="en-US" sz="1100" dirty="0" err="1" smtClean="0"/>
                        <a:t>클릭되면</a:t>
                      </a:r>
                      <a:r>
                        <a:rPr lang="ko-KR" altLang="en-US" sz="1100" dirty="0" smtClean="0"/>
                        <a:t> 테이블 소스 영역에 추가 </a:t>
                      </a:r>
                      <a:r>
                        <a:rPr lang="en-US" altLang="ko-KR" sz="1100" dirty="0" err="1" smtClean="0"/>
                        <a:t>colum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명과 </a:t>
                      </a:r>
                      <a:r>
                        <a:rPr lang="en-US" altLang="ko-KR" sz="1100" dirty="0" smtClean="0"/>
                        <a:t>value</a:t>
                      </a:r>
                      <a:r>
                        <a:rPr lang="ko-KR" altLang="en-US" sz="1100" dirty="0" smtClean="0"/>
                        <a:t>값을 </a:t>
                      </a:r>
                      <a:r>
                        <a:rPr lang="ko-KR" altLang="en-US" sz="1100" dirty="0" err="1" smtClean="0"/>
                        <a:t>넣을수</a:t>
                      </a:r>
                      <a:r>
                        <a:rPr lang="ko-KR" altLang="en-US" sz="1100" dirty="0" smtClean="0"/>
                        <a:t> 있는 </a:t>
                      </a:r>
                      <a:r>
                        <a:rPr lang="en-US" altLang="ko-KR" sz="1100" dirty="0" err="1" smtClean="0"/>
                        <a:t>inputbox</a:t>
                      </a:r>
                      <a:r>
                        <a:rPr lang="ko-KR" altLang="en-US" sz="1100" dirty="0" err="1" smtClean="0"/>
                        <a:t>가생성됨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073236" y="1601295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14152" y="1601296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</a:rPr>
              <a:t>테이블명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4538491" y="1408330"/>
            <a:ext cx="2799046" cy="602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7248444" y="1809115"/>
            <a:ext cx="1956053" cy="909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04497" y="2718262"/>
            <a:ext cx="12427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23109" y="1601295"/>
            <a:ext cx="1027662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테이블 행 이름  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64302" y="1601294"/>
            <a:ext cx="1216257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이름에 해당하는 값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50971" y="1602586"/>
            <a:ext cx="1027662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테이블 행 이름  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92164" y="1602585"/>
            <a:ext cx="1216257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이름에 해당하는 값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76309"/>
              </p:ext>
            </p:extLst>
          </p:nvPr>
        </p:nvGraphicFramePr>
        <p:xfrm>
          <a:off x="9044247" y="690436"/>
          <a:ext cx="2806007" cy="82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254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460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query_p_02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43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395952"/>
            <a:ext cx="8437418" cy="430074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252750" y="1014152"/>
            <a:ext cx="438496" cy="420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36666" y="606829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645237" y="199506"/>
            <a:ext cx="399011" cy="407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22184"/>
              </p:ext>
            </p:extLst>
          </p:nvPr>
        </p:nvGraphicFramePr>
        <p:xfrm>
          <a:off x="9119062" y="1912310"/>
          <a:ext cx="2806007" cy="272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347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행추가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테이블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값검색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23626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행추가</a:t>
                      </a:r>
                      <a:r>
                        <a:rPr lang="ko-KR" altLang="en-US" sz="1100" dirty="0" smtClean="0"/>
                        <a:t> 버튼이 </a:t>
                      </a:r>
                      <a:r>
                        <a:rPr lang="ko-KR" altLang="en-US" sz="1100" dirty="0" err="1" smtClean="0"/>
                        <a:t>클릭되면</a:t>
                      </a:r>
                      <a:r>
                        <a:rPr lang="ko-KR" altLang="en-US" sz="1100" dirty="0" smtClean="0"/>
                        <a:t> 테이블 소스 영역에 추가 </a:t>
                      </a:r>
                      <a:r>
                        <a:rPr lang="en-US" altLang="ko-KR" sz="1100" dirty="0" err="1" smtClean="0"/>
                        <a:t>colum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명을 </a:t>
                      </a:r>
                      <a:r>
                        <a:rPr lang="ko-KR" altLang="en-US" sz="1100" dirty="0" err="1" smtClean="0"/>
                        <a:t>넣을수</a:t>
                      </a:r>
                      <a:r>
                        <a:rPr lang="ko-KR" altLang="en-US" sz="1100" dirty="0" smtClean="0"/>
                        <a:t> 있는 </a:t>
                      </a:r>
                      <a:r>
                        <a:rPr lang="en-US" altLang="ko-KR" sz="1100" dirty="0" err="1" smtClean="0"/>
                        <a:t>inputbox</a:t>
                      </a:r>
                      <a:r>
                        <a:rPr lang="ko-KR" altLang="en-US" sz="1100" dirty="0" err="1" smtClean="0"/>
                        <a:t>가생성됨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073236" y="1601295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14152" y="1601296"/>
            <a:ext cx="756458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</a:rPr>
              <a:t>테이블명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051942" y="1434561"/>
            <a:ext cx="1395367" cy="602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4426528" y="1782884"/>
            <a:ext cx="4778910" cy="1239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119062" y="1936865"/>
            <a:ext cx="12427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23109" y="1601295"/>
            <a:ext cx="1027662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테이블 행 이름  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50277" y="1601295"/>
            <a:ext cx="1027662" cy="21613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테이블 행 이름  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7997"/>
              </p:ext>
            </p:extLst>
          </p:nvPr>
        </p:nvGraphicFramePr>
        <p:xfrm>
          <a:off x="9119062" y="891176"/>
          <a:ext cx="2806007" cy="82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07">
                  <a:extLst>
                    <a:ext uri="{9D8B030D-6E8A-4147-A177-3AD203B41FA5}">
                      <a16:colId xmlns:a16="http://schemas.microsoft.com/office/drawing/2014/main" val="3667086384"/>
                    </a:ext>
                  </a:extLst>
                </a:gridCol>
              </a:tblGrid>
              <a:tr h="254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기능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8532"/>
                  </a:ext>
                </a:extLst>
              </a:tr>
              <a:tr h="460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query_p_03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1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02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616</Words>
  <Application>Microsoft Office PowerPoint</Application>
  <PresentationFormat>와이드스크린</PresentationFormat>
  <Paragraphs>114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2023-06-20T07:02:17Z</dcterms:created>
  <dcterms:modified xsi:type="dcterms:W3CDTF">2023-06-20T08:12:03Z</dcterms:modified>
</cp:coreProperties>
</file>