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78B8-373F-475F-B507-54ECBDA16C8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3260-C1D7-4DE4-BF32-847255DD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0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78B8-373F-475F-B507-54ECBDA16C8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3260-C1D7-4DE4-BF32-847255DD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82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78B8-373F-475F-B507-54ECBDA16C8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3260-C1D7-4DE4-BF32-847255DD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3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78B8-373F-475F-B507-54ECBDA16C8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3260-C1D7-4DE4-BF32-847255DD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78B8-373F-475F-B507-54ECBDA16C8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3260-C1D7-4DE4-BF32-847255DD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8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78B8-373F-475F-B507-54ECBDA16C8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3260-C1D7-4DE4-BF32-847255DD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8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78B8-373F-475F-B507-54ECBDA16C8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3260-C1D7-4DE4-BF32-847255DD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74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78B8-373F-475F-B507-54ECBDA16C8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3260-C1D7-4DE4-BF32-847255DD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6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78B8-373F-475F-B507-54ECBDA16C8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3260-C1D7-4DE4-BF32-847255DD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5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78B8-373F-475F-B507-54ECBDA16C8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3260-C1D7-4DE4-BF32-847255DD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3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78B8-373F-475F-B507-54ECBDA16C8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3260-C1D7-4DE4-BF32-847255DD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9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78B8-373F-475F-B507-54ECBDA16C8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53260-C1D7-4DE4-BF32-847255DD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0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4" y="287885"/>
            <a:ext cx="11277517" cy="63207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1750" y="103219"/>
            <a:ext cx="178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설계</a:t>
            </a:r>
            <a:r>
              <a:rPr lang="en-US" altLang="ko-KR" dirty="0"/>
              <a:t> </a:t>
            </a:r>
            <a:r>
              <a:rPr lang="ko-KR" altLang="en-US" dirty="0" smtClean="0"/>
              <a:t>초안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9817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4" y="287885"/>
            <a:ext cx="11277517" cy="632073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47898" y="2576945"/>
            <a:ext cx="10432473" cy="3790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74131" y="3762605"/>
            <a:ext cx="302583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 출력 영역 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0"/>
            <a:endCxn id="6" idx="2"/>
          </p:cNvCxnSpPr>
          <p:nvPr/>
        </p:nvCxnSpPr>
        <p:spPr>
          <a:xfrm>
            <a:off x="6064135" y="2576945"/>
            <a:ext cx="2522913" cy="155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06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304510"/>
            <a:ext cx="11277517" cy="632073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6087" y="1878676"/>
            <a:ext cx="10432473" cy="67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57506" y="437003"/>
            <a:ext cx="347471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 작성시 </a:t>
            </a:r>
            <a:r>
              <a:rPr lang="ko-KR" altLang="en-US" dirty="0" err="1" smtClean="0"/>
              <a:t>필요내용</a:t>
            </a:r>
            <a:r>
              <a:rPr lang="ko-KR" altLang="en-US" dirty="0" smtClean="0"/>
              <a:t> 영역  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테이블 소스 영역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0"/>
            <a:endCxn id="6" idx="2"/>
          </p:cNvCxnSpPr>
          <p:nvPr/>
        </p:nvCxnSpPr>
        <p:spPr>
          <a:xfrm flipV="1">
            <a:off x="6122324" y="1083334"/>
            <a:ext cx="2672542" cy="79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21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304510"/>
            <a:ext cx="11277517" cy="632073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6087" y="1138843"/>
            <a:ext cx="2151695" cy="739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90357" y="220872"/>
            <a:ext cx="347471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어떤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문을 만들지 </a:t>
            </a:r>
            <a:r>
              <a:rPr lang="ko-KR" altLang="en-US" dirty="0" err="1" smtClean="0"/>
              <a:t>선택할수있</a:t>
            </a:r>
            <a:endParaRPr lang="en-US" altLang="ko-KR" dirty="0"/>
          </a:p>
          <a:p>
            <a:r>
              <a:rPr lang="ko-KR" altLang="en-US" dirty="0" smtClean="0"/>
              <a:t>는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 선택 영역 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0"/>
            <a:endCxn id="6" idx="2"/>
          </p:cNvCxnSpPr>
          <p:nvPr/>
        </p:nvCxnSpPr>
        <p:spPr>
          <a:xfrm flipV="1">
            <a:off x="1981935" y="867203"/>
            <a:ext cx="3645782" cy="27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59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02" y="304510"/>
            <a:ext cx="11277517" cy="632073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26080" y="1236023"/>
            <a:ext cx="623455" cy="642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90357" y="220872"/>
            <a:ext cx="350797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insert into </a:t>
            </a:r>
            <a:r>
              <a:rPr lang="ko-KR" altLang="en-US" dirty="0" smtClean="0"/>
              <a:t>와 같이 사용자가 행이 더 필요한 경우 추가 행이 삽입 될 수 있는 </a:t>
            </a:r>
            <a:r>
              <a:rPr lang="en-US" altLang="ko-KR" dirty="0" smtClean="0"/>
              <a:t>button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0"/>
            <a:endCxn id="6" idx="2"/>
          </p:cNvCxnSpPr>
          <p:nvPr/>
        </p:nvCxnSpPr>
        <p:spPr>
          <a:xfrm flipV="1">
            <a:off x="3237808" y="1144202"/>
            <a:ext cx="2406534" cy="9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87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02" y="304510"/>
            <a:ext cx="11277517" cy="632073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65912" y="1236023"/>
            <a:ext cx="1596044" cy="642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87637" y="55128"/>
            <a:ext cx="350797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입력을 마치고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을 누르면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문이 생성됨  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0"/>
            <a:endCxn id="6" idx="2"/>
          </p:cNvCxnSpPr>
          <p:nvPr/>
        </p:nvCxnSpPr>
        <p:spPr>
          <a:xfrm flipV="1">
            <a:off x="4463934" y="701459"/>
            <a:ext cx="2277688" cy="53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40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53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2023-06-20T05:24:30Z</dcterms:created>
  <dcterms:modified xsi:type="dcterms:W3CDTF">2023-06-20T06:51:51Z</dcterms:modified>
</cp:coreProperties>
</file>