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3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5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460E-DAE9-4A4E-AA7E-8B8C9E71D7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BB38-F49B-47EB-AAD5-74AB5AB9D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2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6528" y="1049775"/>
            <a:ext cx="5029200" cy="440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17223" y="3564875"/>
            <a:ext cx="2394065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8823" y="4414057"/>
            <a:ext cx="1022466" cy="332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12" y="1099651"/>
            <a:ext cx="2256486" cy="1414993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23702" y="407324"/>
            <a:ext cx="1271847" cy="135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1page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4008" y="4053642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40529" y="4029047"/>
            <a:ext cx="1014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기억하시겠습니까</a:t>
            </a:r>
            <a:endParaRPr lang="ko-KR" altLang="en-US" sz="800" dirty="0"/>
          </a:p>
        </p:txBody>
      </p:sp>
      <p:cxnSp>
        <p:nvCxnSpPr>
          <p:cNvPr id="17" name="직선 화살표 연결선 16"/>
          <p:cNvCxnSpPr>
            <a:endCxn id="12" idx="2"/>
          </p:cNvCxnSpPr>
          <p:nvPr/>
        </p:nvCxnSpPr>
        <p:spPr>
          <a:xfrm flipV="1">
            <a:off x="3640975" y="4219897"/>
            <a:ext cx="2547848" cy="160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2953" y="5910349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체크 표시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17223" y="2934569"/>
            <a:ext cx="2394065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0502" y="2053244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placeholder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2" idx="1"/>
          </p:cNvCxnSpPr>
          <p:nvPr/>
        </p:nvCxnSpPr>
        <p:spPr>
          <a:xfrm flipV="1">
            <a:off x="6340529" y="2237910"/>
            <a:ext cx="2869973" cy="8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05001" y="4472589"/>
            <a:ext cx="1246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아이디</a:t>
            </a:r>
            <a:r>
              <a:rPr lang="en-US" altLang="ko-KR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비밀번호 찾기</a:t>
            </a:r>
            <a:endParaRPr lang="ko-KR" alt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2447" y="5155517"/>
            <a:ext cx="190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아직 회원이 아니십니까 </a:t>
            </a:r>
            <a:r>
              <a:rPr lang="en-US" altLang="ko-KR" sz="800" dirty="0" smtClean="0"/>
              <a:t>? </a:t>
            </a:r>
            <a:r>
              <a:rPr lang="ko-KR" alt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" y="-91439"/>
            <a:ext cx="12192000" cy="679149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49382" y="2626823"/>
            <a:ext cx="1271847" cy="135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66598"/>
              </p:ext>
            </p:extLst>
          </p:nvPr>
        </p:nvGraphicFramePr>
        <p:xfrm>
          <a:off x="1990436" y="2021610"/>
          <a:ext cx="9448378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613911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03683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6715311"/>
                    </a:ext>
                  </a:extLst>
                </a:gridCol>
                <a:gridCol w="1945005">
                  <a:extLst>
                    <a:ext uri="{9D8B030D-6E8A-4147-A177-3AD203B41FA5}">
                      <a16:colId xmlns:a16="http://schemas.microsoft.com/office/drawing/2014/main" val="13911364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873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6105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8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2023.06.19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 아이콘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934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2270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7966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트로피 아이콘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인기글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2023.06.23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 아이콘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97259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트로피 아이콘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3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트로피 아이콘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3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일반글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0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9634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705" y="611816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전체페이지수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3070" y="6118167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/ 2 / 3 /………..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6365" y="6118167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4670" y="6118167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6038" y="6118167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18125" y="6118167"/>
            <a:ext cx="98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마지막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14110" y="5533682"/>
            <a:ext cx="13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검색창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714625" y="5533682"/>
            <a:ext cx="317942" cy="336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8" y="1555399"/>
            <a:ext cx="2629267" cy="447737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2" idx="2"/>
          </p:cNvCxnSpPr>
          <p:nvPr/>
        </p:nvCxnSpPr>
        <p:spPr>
          <a:xfrm>
            <a:off x="1623752" y="2003136"/>
            <a:ext cx="953193" cy="5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97" y="4389890"/>
            <a:ext cx="1682719" cy="634025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623751" y="3981797"/>
            <a:ext cx="1235827" cy="73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753" y="0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655869" y="2460568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665777" y="2870663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665777" y="3280758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60235" y="3632664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676861" y="3998423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685171" y="4314307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701798" y="4713318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685173" y="5037514"/>
            <a:ext cx="149629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914563" y="5501015"/>
            <a:ext cx="169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글등록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글삭제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1438814" y="2269259"/>
            <a:ext cx="753186" cy="32317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1405814" y="5501015"/>
            <a:ext cx="39968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1655869" y="5533682"/>
            <a:ext cx="195558" cy="68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875319" y="6327659"/>
            <a:ext cx="15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삭제시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68460" y="3306871"/>
            <a:ext cx="6338170" cy="338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6247" y="2906038"/>
            <a:ext cx="6563638" cy="30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88690" y="2392471"/>
            <a:ext cx="108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글등록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6454" y="2903186"/>
            <a:ext cx="35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넣는곳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7665" y="3901671"/>
            <a:ext cx="527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글편집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06454" y="3350898"/>
            <a:ext cx="5812078" cy="4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</a:t>
            </a:r>
            <a:r>
              <a:rPr lang="ko-KR" altLang="en-US" dirty="0" smtClean="0"/>
              <a:t>편집기 </a:t>
            </a:r>
            <a:r>
              <a:rPr lang="ko-KR" altLang="en-US" dirty="0" err="1" smtClean="0"/>
              <a:t>들어갈곳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43167" y="2906038"/>
            <a:ext cx="175365" cy="213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 flipV="1">
            <a:off x="8743167" y="2653191"/>
            <a:ext cx="1507298" cy="36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50465" y="2468525"/>
            <a:ext cx="20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고정글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734" y="2468525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글등록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06454" y="5962389"/>
            <a:ext cx="5812078" cy="61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첨부 </a:t>
            </a:r>
            <a:r>
              <a:rPr lang="ko-KR" altLang="en-US" dirty="0" err="1" smtClean="0"/>
              <a:t>하는곳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68460" y="3306871"/>
            <a:ext cx="6338170" cy="338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6247" y="2906038"/>
            <a:ext cx="6563638" cy="30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88690" y="2392471"/>
            <a:ext cx="108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6454" y="2903186"/>
            <a:ext cx="35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넣는곳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7665" y="3901671"/>
            <a:ext cx="527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글편집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06454" y="3350898"/>
            <a:ext cx="5812078" cy="4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</a:t>
            </a:r>
            <a:r>
              <a:rPr lang="ko-KR" altLang="en-US" dirty="0" smtClean="0"/>
              <a:t>편집기 </a:t>
            </a:r>
            <a:r>
              <a:rPr lang="ko-KR" altLang="en-US" dirty="0" err="1" smtClean="0"/>
              <a:t>들어갈곳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43167" y="2906038"/>
            <a:ext cx="175365" cy="213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 flipV="1">
            <a:off x="8743167" y="2653191"/>
            <a:ext cx="1507298" cy="36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50465" y="2468525"/>
            <a:ext cx="20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고정글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734" y="2468525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글수정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06454" y="5962389"/>
            <a:ext cx="5812078" cy="61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첨부 </a:t>
            </a:r>
            <a:r>
              <a:rPr lang="ko-KR" altLang="en-US" dirty="0" err="1" smtClean="0"/>
              <a:t>하는곳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39"/>
            <a:ext cx="12192000" cy="679149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49382" y="2626823"/>
            <a:ext cx="1271847" cy="135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90436" y="2021610"/>
          <a:ext cx="9448378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613911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03683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6715311"/>
                    </a:ext>
                  </a:extLst>
                </a:gridCol>
                <a:gridCol w="1945005">
                  <a:extLst>
                    <a:ext uri="{9D8B030D-6E8A-4147-A177-3AD203B41FA5}">
                      <a16:colId xmlns:a16="http://schemas.microsoft.com/office/drawing/2014/main" val="13911364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873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6105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8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2023.06.19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 아이콘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934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2270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7966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트로피 아이콘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인기글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2023.06.23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 아이콘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97259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트로피 아이콘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3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트로피 아이콘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3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일반글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0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9634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705" y="611816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전체페이지수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3070" y="6118167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/ 2 / 3 /………..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6365" y="6118167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4670" y="6118167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6038" y="6118167"/>
            <a:ext cx="65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18125" y="6118167"/>
            <a:ext cx="98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마지막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14110" y="5533682"/>
            <a:ext cx="13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검색창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714625" y="5533682"/>
            <a:ext cx="317942" cy="336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8" y="1555399"/>
            <a:ext cx="2629267" cy="447737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2" idx="2"/>
          </p:cNvCxnSpPr>
          <p:nvPr/>
        </p:nvCxnSpPr>
        <p:spPr>
          <a:xfrm>
            <a:off x="1623752" y="2003136"/>
            <a:ext cx="953193" cy="5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97" y="4389890"/>
            <a:ext cx="1682719" cy="634025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1623751" y="3981797"/>
            <a:ext cx="1235827" cy="73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53" y="0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0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0599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38409" y="3362497"/>
            <a:ext cx="1113905" cy="27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14" y="6059978"/>
            <a:ext cx="7146931" cy="748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011" y="2107275"/>
            <a:ext cx="252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조회 페이지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4705" y="566096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0599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38409" y="3362497"/>
            <a:ext cx="1113905" cy="27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14" y="6059978"/>
            <a:ext cx="7146931" cy="748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011" y="2107275"/>
            <a:ext cx="252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조회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23" y="1615789"/>
            <a:ext cx="9887794" cy="5242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23" y="801733"/>
            <a:ext cx="932627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227</Words>
  <Application>Microsoft Office PowerPoint</Application>
  <PresentationFormat>와이드스크린</PresentationFormat>
  <Paragraphs>156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2023-06-19T05:55:39Z</dcterms:created>
  <dcterms:modified xsi:type="dcterms:W3CDTF">2023-06-19T07:09:48Z</dcterms:modified>
</cp:coreProperties>
</file>