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7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26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F8A-AD98-4B48-BE49-B2826BAB4D8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77B4-A5A0-47C8-BDA8-A16364251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2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F8A-AD98-4B48-BE49-B2826BAB4D8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77B4-A5A0-47C8-BDA8-A16364251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2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F8A-AD98-4B48-BE49-B2826BAB4D8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77B4-A5A0-47C8-BDA8-A16364251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0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F8A-AD98-4B48-BE49-B2826BAB4D8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77B4-A5A0-47C8-BDA8-A16364251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9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F8A-AD98-4B48-BE49-B2826BAB4D8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77B4-A5A0-47C8-BDA8-A16364251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5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F8A-AD98-4B48-BE49-B2826BAB4D8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77B4-A5A0-47C8-BDA8-A16364251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8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F8A-AD98-4B48-BE49-B2826BAB4D8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77B4-A5A0-47C8-BDA8-A16364251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1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F8A-AD98-4B48-BE49-B2826BAB4D8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77B4-A5A0-47C8-BDA8-A16364251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F8A-AD98-4B48-BE49-B2826BAB4D8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77B4-A5A0-47C8-BDA8-A16364251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7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F8A-AD98-4B48-BE49-B2826BAB4D8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77B4-A5A0-47C8-BDA8-A16364251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31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F8A-AD98-4B48-BE49-B2826BAB4D8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77B4-A5A0-47C8-BDA8-A16364251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2864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2EF8A-AD98-4B48-BE49-B2826BAB4D8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A77B4-A5A0-47C8-BDA8-A16364251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8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0" y="0"/>
            <a:ext cx="9232582" cy="5071533"/>
            <a:chOff x="0" y="0"/>
            <a:chExt cx="9232582" cy="507153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rcRect b="8811"/>
            <a:stretch/>
          </p:blipFill>
          <p:spPr>
            <a:xfrm>
              <a:off x="0" y="0"/>
              <a:ext cx="9232582" cy="4766733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2"/>
            <a:srcRect l="83359" t="91189" r="4903" b="2980"/>
            <a:stretch/>
          </p:blipFill>
          <p:spPr>
            <a:xfrm>
              <a:off x="7171267" y="4766732"/>
              <a:ext cx="1083733" cy="304801"/>
            </a:xfrm>
            <a:prstGeom prst="rect">
              <a:avLst/>
            </a:prstGeom>
          </p:spPr>
        </p:pic>
        <p:sp>
          <p:nvSpPr>
            <p:cNvPr id="42" name="직사각형 41"/>
            <p:cNvSpPr/>
            <p:nvPr/>
          </p:nvSpPr>
          <p:spPr>
            <a:xfrm>
              <a:off x="8204199" y="4789220"/>
              <a:ext cx="406400" cy="2145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복구</a:t>
              </a:r>
              <a:endParaRPr lang="ko-KR" altLang="en-US" sz="800" dirty="0"/>
            </a:p>
          </p:txBody>
        </p:sp>
      </p:grpSp>
      <p:sp>
        <p:nvSpPr>
          <p:cNvPr id="8" name="타원 7"/>
          <p:cNvSpPr/>
          <p:nvPr/>
        </p:nvSpPr>
        <p:spPr>
          <a:xfrm>
            <a:off x="6059312" y="328107"/>
            <a:ext cx="254924" cy="241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79177" y="611109"/>
            <a:ext cx="2918346" cy="310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u="sng"/>
              <a:t>1</a:t>
            </a:r>
            <a:r>
              <a:rPr lang="en-US" altLang="ko-KR" sz="1100"/>
              <a:t>. </a:t>
            </a:r>
            <a:r>
              <a:rPr lang="ko-KR" altLang="en-US" sz="1100"/>
              <a:t>검색기능</a:t>
            </a:r>
            <a:r>
              <a:rPr lang="en-US" altLang="ko-KR" sz="1100"/>
              <a:t>: </a:t>
            </a:r>
            <a:r>
              <a:rPr lang="ko-KR" altLang="en-US" sz="1100"/>
              <a:t>제목을 기준으로 검색</a:t>
            </a:r>
            <a:endParaRPr lang="ko-KR" altLang="en-US" sz="1100"/>
          </a:p>
          <a:p>
            <a:pPr lvl="0">
              <a:defRPr/>
            </a:pPr>
            <a:r>
              <a:rPr lang="en-US" altLang="ko-KR" sz="1100"/>
              <a:t>        </a:t>
            </a:r>
            <a:r>
              <a:rPr lang="ko-KR" altLang="en-US" sz="1100"/>
              <a:t>그에 맞는 데이터가 번호순으로 정렬</a:t>
            </a: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en-US" altLang="ko-KR" sz="1100"/>
              <a:t>2. </a:t>
            </a:r>
            <a:r>
              <a:rPr lang="ko-KR" altLang="en-US" sz="1100"/>
              <a:t>첨부파일</a:t>
            </a:r>
            <a:r>
              <a:rPr lang="en-US" altLang="ko-KR" sz="1100"/>
              <a:t>: </a:t>
            </a:r>
            <a:r>
              <a:rPr lang="ko-KR" altLang="en-US" sz="1100"/>
              <a:t>파일을 클릭하면 다운로드 실행</a:t>
            </a: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en-US" altLang="ko-KR" sz="1100"/>
              <a:t>3. </a:t>
            </a:r>
            <a:r>
              <a:rPr lang="ko-KR" altLang="en-US" sz="1100"/>
              <a:t>제목</a:t>
            </a:r>
            <a:r>
              <a:rPr lang="en-US" altLang="ko-KR" sz="1100"/>
              <a:t>: </a:t>
            </a:r>
            <a:r>
              <a:rPr lang="ko-KR" altLang="en-US" sz="1100"/>
              <a:t>클릭시 </a:t>
            </a:r>
            <a:r>
              <a:rPr lang="en-US" altLang="ko-KR" sz="1100"/>
              <a:t>read</a:t>
            </a:r>
            <a:r>
              <a:rPr lang="ko-KR" altLang="en-US" sz="1100"/>
              <a:t>페이지로 이동</a:t>
            </a: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en-US" altLang="ko-KR" sz="1100"/>
              <a:t>4. </a:t>
            </a:r>
            <a:r>
              <a:rPr lang="ko-KR" altLang="en-US" sz="1100"/>
              <a:t>페이징</a:t>
            </a:r>
            <a:r>
              <a:rPr lang="en-US" altLang="ko-KR" sz="1100"/>
              <a:t>: </a:t>
            </a:r>
            <a:r>
              <a:rPr lang="ko-KR" altLang="en-US" sz="1100"/>
              <a:t>클릭시 다음페이지로이동 </a:t>
            </a:r>
            <a:endParaRPr lang="ko-KR" altLang="en-US" sz="1100"/>
          </a:p>
          <a:p>
            <a:pPr lvl="0">
              <a:defRPr/>
            </a:pPr>
            <a:r>
              <a:rPr lang="en-US" altLang="ko-KR" sz="1100"/>
              <a:t>first, last </a:t>
            </a:r>
            <a:r>
              <a:rPr lang="ko-KR" altLang="en-US" sz="1100"/>
              <a:t>버튼클릭시 첫번째페이지</a:t>
            </a:r>
            <a:r>
              <a:rPr lang="en-US" altLang="ko-KR" sz="1100"/>
              <a:t>, </a:t>
            </a:r>
            <a:endParaRPr lang="en-US" altLang="ko-KR" sz="1100"/>
          </a:p>
          <a:p>
            <a:pPr lvl="0">
              <a:defRPr/>
            </a:pPr>
            <a:r>
              <a:rPr lang="ko-KR" altLang="en-US" sz="1100"/>
              <a:t>마지막페이지로 이동</a:t>
            </a: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en-US" altLang="ko-KR" sz="1100"/>
              <a:t>5. </a:t>
            </a:r>
            <a:r>
              <a:rPr lang="ko-KR" altLang="en-US" sz="1100"/>
              <a:t>공지글 등록버튼</a:t>
            </a:r>
            <a:r>
              <a:rPr lang="en-US" altLang="ko-KR" sz="1100"/>
              <a:t>: </a:t>
            </a:r>
            <a:r>
              <a:rPr lang="ko-KR" altLang="en-US" sz="1100"/>
              <a:t>공지글 작성페이지로 </a:t>
            </a:r>
            <a:endParaRPr lang="ko-KR" altLang="en-US" sz="1100"/>
          </a:p>
          <a:p>
            <a:pPr lvl="0">
              <a:defRPr/>
            </a:pPr>
            <a:r>
              <a:rPr lang="ko-KR" altLang="en-US" sz="1100"/>
              <a:t>이동</a:t>
            </a: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en-US" altLang="ko-KR" sz="1100"/>
              <a:t>6. </a:t>
            </a:r>
            <a:r>
              <a:rPr lang="ko-KR" altLang="en-US" sz="1100"/>
              <a:t>공지글 삭제</a:t>
            </a:r>
            <a:r>
              <a:rPr lang="en-US" altLang="ko-KR" sz="1100"/>
              <a:t>: </a:t>
            </a:r>
            <a:r>
              <a:rPr lang="ko-KR" altLang="en-US" sz="1100"/>
              <a:t>버튼 클릭시 </a:t>
            </a:r>
            <a:r>
              <a:rPr lang="en-US" altLang="ko-KR" sz="1100"/>
              <a:t>6-1</a:t>
            </a:r>
            <a:r>
              <a:rPr lang="ko-KR" altLang="en-US" sz="1100"/>
              <a:t>에 체크박스 출력되며 선택완료후 삭제버튼 다시 클릭하면 삭제실행 </a:t>
            </a:r>
            <a:endParaRPr lang="ko-KR" altLang="en-US" sz="1100"/>
          </a:p>
        </p:txBody>
      </p:sp>
      <p:sp>
        <p:nvSpPr>
          <p:cNvPr id="11" name="타원 10"/>
          <p:cNvSpPr/>
          <p:nvPr/>
        </p:nvSpPr>
        <p:spPr>
          <a:xfrm>
            <a:off x="3684537" y="1150471"/>
            <a:ext cx="290945" cy="307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096808" y="1162683"/>
            <a:ext cx="299258" cy="282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407890" y="4381823"/>
            <a:ext cx="332509" cy="254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7756536" y="4449044"/>
            <a:ext cx="355600" cy="33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1784" y="1162683"/>
            <a:ext cx="759539" cy="622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6-1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8240181" y="4441629"/>
            <a:ext cx="355600" cy="33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6000968" y="274761"/>
            <a:ext cx="355600" cy="33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3652209" y="1118168"/>
            <a:ext cx="355600" cy="33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2063966" y="1118168"/>
            <a:ext cx="355600" cy="33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5412421" y="4340676"/>
            <a:ext cx="355600" cy="33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7272891" y="4449044"/>
            <a:ext cx="355600" cy="33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451553" y="1651000"/>
            <a:ext cx="64914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343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0386" y="265380"/>
            <a:ext cx="9232582" cy="4738420"/>
            <a:chOff x="60386" y="265380"/>
            <a:chExt cx="9232582" cy="4738420"/>
          </a:xfrm>
        </p:grpSpPr>
        <p:grpSp>
          <p:nvGrpSpPr>
            <p:cNvPr id="2" name="그룹 1"/>
            <p:cNvGrpSpPr/>
            <p:nvPr/>
          </p:nvGrpSpPr>
          <p:grpSpPr>
            <a:xfrm>
              <a:off x="60386" y="313267"/>
              <a:ext cx="9232582" cy="4690533"/>
              <a:chOff x="60386" y="313267"/>
              <a:chExt cx="9232582" cy="4690533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2"/>
              <a:srcRect t="5993" b="8811"/>
              <a:stretch/>
            </p:blipFill>
            <p:spPr>
              <a:xfrm>
                <a:off x="60386" y="313267"/>
                <a:ext cx="9232582" cy="4453466"/>
              </a:xfrm>
              <a:prstGeom prst="rect">
                <a:avLst/>
              </a:prstGeom>
            </p:spPr>
          </p:pic>
          <p:sp>
            <p:nvSpPr>
              <p:cNvPr id="42" name="직사각형 41"/>
              <p:cNvSpPr/>
              <p:nvPr/>
            </p:nvSpPr>
            <p:spPr>
              <a:xfrm>
                <a:off x="8264585" y="4789220"/>
                <a:ext cx="406400" cy="2145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복구</a:t>
                </a:r>
                <a:endParaRPr lang="ko-KR" altLang="en-US" sz="800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765051" y="4789220"/>
                <a:ext cx="406400" cy="2145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목록</a:t>
                </a:r>
                <a:endParaRPr lang="ko-KR" altLang="en-US" sz="800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855134" y="265380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복구</a:t>
              </a:r>
              <a:endParaRPr lang="ko-KR" altLang="en-US" sz="700" b="1" dirty="0"/>
            </a:p>
          </p:txBody>
        </p:sp>
      </p:grpSp>
      <p:sp>
        <p:nvSpPr>
          <p:cNvPr id="5" name="타원 4"/>
          <p:cNvSpPr/>
          <p:nvPr/>
        </p:nvSpPr>
        <p:spPr>
          <a:xfrm>
            <a:off x="417942" y="1128843"/>
            <a:ext cx="2455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7849719" y="4557843"/>
            <a:ext cx="2455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8362511" y="4560620"/>
            <a:ext cx="210548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64600" y="869577"/>
            <a:ext cx="3107267" cy="728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050"/>
              <a:t>복구버튼 클릭시 </a:t>
            </a:r>
            <a:r>
              <a:rPr lang="en-US" altLang="ko-KR" sz="1050"/>
              <a:t>3</a:t>
            </a:r>
            <a:r>
              <a:rPr lang="ko-KR" altLang="en-US" sz="1050"/>
              <a:t>번에 체크박스 출력</a:t>
            </a:r>
            <a:endParaRPr lang="ko-KR" altLang="en-US" sz="1050"/>
          </a:p>
          <a:p>
            <a:pPr lvl="0">
              <a:defRPr/>
            </a:pPr>
            <a:r>
              <a:rPr lang="ko-KR" altLang="en-US" sz="1050"/>
              <a:t>선택완료후 복구버튼클릭시 게시글 복구</a:t>
            </a:r>
            <a:endParaRPr lang="ko-KR" altLang="en-US" sz="1050"/>
          </a:p>
          <a:p>
            <a:pPr lvl="0">
              <a:defRPr/>
            </a:pPr>
            <a:endParaRPr lang="ko-KR" altLang="en-US" sz="1050"/>
          </a:p>
          <a:p>
            <a:pPr lvl="0">
              <a:defRPr/>
            </a:pPr>
            <a:r>
              <a:rPr lang="en-US" altLang="ko-KR" sz="1050"/>
              <a:t>2. </a:t>
            </a:r>
            <a:r>
              <a:rPr lang="ko-KR" altLang="en-US" sz="1050"/>
              <a:t>목록버튼 클릭시 공지사항조회 페이지로 이동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039632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78</ep:Words>
  <ep:PresentationFormat>와이드스크린</ep:PresentationFormat>
  <ep:Paragraphs>34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테마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2023-06-20T03:22:39.000</dcterms:created>
  <dc:creator>user</dc:creator>
  <cp:lastModifiedBy>user</cp:lastModifiedBy>
  <dcterms:modified xsi:type="dcterms:W3CDTF">2023-06-20T08:09:55.571</dcterms:modified>
  <cp:revision>11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