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43C-027A-C73C-1D03-531A97AC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3F86-5161-909F-8576-32342D6C4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707-D96E-B1DE-995B-B034F12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4EE3-214D-741C-AE98-C04EFD2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64B-1130-6637-5F2D-BD4619E5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5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824-5777-6D6F-9010-FCDD0865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5F40F-B178-0D97-7B8A-F3909803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D8A6-7BD8-B22C-D241-3DE6D79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61C3-0B95-251F-F6A3-F8A6C5F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C308-FA68-1F5C-D711-4B56E4C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93328-993B-742C-9181-DA12C118C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A15C-C9AF-7ED1-420A-826745EF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6BC0-4291-1602-C067-D95593D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E5C3-7239-BF47-5CF7-2DF43B47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4662-032E-EDED-A607-64B4924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4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9152-EFDE-DAEA-51E5-0D04590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5071-09AE-FBE1-8CB2-10F1AC1B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A9B-DA59-E454-3BF6-2BE3042B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1EAD-05E3-5D2D-E6C2-4AFF2CF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6AFC-E506-9D00-608F-98573EE5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1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E8-5601-0F08-1A5F-EA418D62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CD24-E53D-9F64-9B66-77DCA7DC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C3AF-0B0B-3FE3-BC71-1EEF452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0909-FCF7-CD9E-F974-EA34830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5B1E-FF34-C46F-4E0F-A1453E4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1EA-B7EE-4F3E-ABB8-F723341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BB1D-57A2-75CB-7221-5E5251D0E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785C-3FB1-EEDE-710C-559C4617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E0BF-6A62-A260-5A4A-AD2A8D1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5FBB-1628-24D5-532C-1AF5DB9F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3409-0013-EDBC-94AE-5BCA2A84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29B-B919-0681-AEA9-B205E22B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7BF6-4507-EDE2-9ADB-952F8156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342E-601C-FF09-EAAA-2FA0947F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9FEB3-EDFE-BF29-0C9B-E6385FE1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75222-763B-FEC5-9E20-74589F5E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9F8B-A1EC-F96C-2985-A90EE02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8955-5A95-620A-7798-D034747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3E15-0C2F-DD19-BA9D-E3C81AA2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2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DFE0-CE67-8D1D-8335-70077F4D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88874-F355-036E-1F21-5C2C1C13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ED37-5265-8403-BF38-983832A8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E5AC-5913-2309-6310-29B9703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5141-23E4-9515-9B26-5025AEB5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0583-4473-5B2A-A5F3-DE64CC0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B28A-1382-26C9-A96E-C9982BA6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ED2-A2B2-A395-88BE-F5AB38C2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8C75-8B36-D7EB-C809-C64EFDAE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EFBA-BA4E-B864-BC43-7B55FBD4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60F8-9412-6B4D-EB35-A1B07B0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D0B5-7DBE-503E-9A69-865C90A2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BF53-D434-7866-A839-EC0863F6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6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F237-E53E-D5CC-964A-58EDE1C8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DB06-88F5-1A18-ED39-58082744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2345-6965-72F3-9C65-5B1F24CB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0EC9-3153-DE87-02AE-B9D6F3A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61ED-768D-08CE-B112-C4B9A6E6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D127-C783-D596-787F-64B5AFBB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4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4C31-4378-A198-B138-BF10402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B619-94B2-7C12-6C33-985E9D3E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6107-48B4-C718-E122-A4DEDF3B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67E98-6E44-4B6D-ADB4-364E7862CAF3}" type="datetimeFigureOut">
              <a:rPr lang="en-AU" smtClean="0"/>
              <a:t>11/04/2024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CEEF-0C05-F1DC-FD8D-158CC65A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E32C-F3C2-FABC-23AB-307FE7B6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5226E-51CE-DF20-BB53-6F809228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881A0-8394-1CCF-2499-BB3709F81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COMP2031 - Data Engineering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Semester 1,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4E5A89-676F-B4FD-F236-AA7062061A0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name: </a:t>
            </a:r>
            <a:r>
              <a:rPr lang="en-US" sz="2000"/>
              <a:t>Kory Frankee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FAN ID: </a:t>
            </a:r>
            <a:r>
              <a:rPr lang="en-US" sz="2000"/>
              <a:t>fran0618</a:t>
            </a:r>
          </a:p>
        </p:txBody>
      </p:sp>
    </p:spTree>
    <p:extLst>
      <p:ext uri="{BB962C8B-B14F-4D97-AF65-F5344CB8AC3E}">
        <p14:creationId xmlns:p14="http://schemas.microsoft.com/office/powerpoint/2010/main" val="409684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Uncovered findings within the data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473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n-AU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838-66D3-032B-25BD-B4596039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7433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6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Simple linear model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47724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General linear model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Predictors are categorical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46546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General linear model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Predictors are categorical and continuous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1189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General linear model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Predictors are continuous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8612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evaluation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76204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interpretation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3715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Loading the data 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2492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Handling missing or incorrect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80173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Tidying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8295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Techniques used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4642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New variables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595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82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Project presentation</vt:lpstr>
      <vt:lpstr>Data wrangling</vt:lpstr>
      <vt:lpstr>Loading the data in</vt:lpstr>
      <vt:lpstr>Handling missing or incorrect data</vt:lpstr>
      <vt:lpstr>Tidying the data</vt:lpstr>
      <vt:lpstr>Data transformation</vt:lpstr>
      <vt:lpstr>Techniques used</vt:lpstr>
      <vt:lpstr>New variables created</vt:lpstr>
      <vt:lpstr>Data analysis</vt:lpstr>
      <vt:lpstr>Uncovered findings within the data</vt:lpstr>
      <vt:lpstr>Data visualization</vt:lpstr>
      <vt:lpstr>PowerPoint Presentation</vt:lpstr>
      <vt:lpstr>Data modelling</vt:lpstr>
      <vt:lpstr>Simple linear model</vt:lpstr>
      <vt:lpstr>General linear model Predictors are categorical</vt:lpstr>
      <vt:lpstr>General linear model Predictors are categorical and continuous</vt:lpstr>
      <vt:lpstr>General linear model Predictors are continuous</vt:lpstr>
      <vt:lpstr>Model evaluation</vt:lpstr>
      <vt:lpstr>Model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S1 2024</dc:title>
  <dc:creator>Kory Frankee</dc:creator>
  <cp:lastModifiedBy>Kory Frankee</cp:lastModifiedBy>
  <cp:revision>7</cp:revision>
  <dcterms:created xsi:type="dcterms:W3CDTF">2024-04-11T04:59:22Z</dcterms:created>
  <dcterms:modified xsi:type="dcterms:W3CDTF">2024-04-11T05:13:59Z</dcterms:modified>
</cp:coreProperties>
</file>