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1" r:id="rId4"/>
    <p:sldId id="272" r:id="rId5"/>
    <p:sldId id="274" r:id="rId6"/>
    <p:sldId id="276" r:id="rId7"/>
    <p:sldId id="275" r:id="rId8"/>
    <p:sldId id="277" r:id="rId9"/>
    <p:sldId id="278" r:id="rId10"/>
    <p:sldId id="279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DA43C-027A-C73C-1D03-531A97AC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3F86-5161-909F-8576-32342D6C4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C707-D96E-B1DE-995B-B034F122C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C4EE3-214D-741C-AE98-C04EFD28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C64B-1130-6637-5F2D-BD4619E5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759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8824-5777-6D6F-9010-FCDD0865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5F40F-B178-0D97-7B8A-F39098038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D8A6-7BD8-B22C-D241-3DE6D794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61C3-0B95-251F-F6A3-F8A6C5F6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AC308-FA68-1F5C-D711-4B56E4CF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424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93328-993B-742C-9181-DA12C118C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DA15C-C9AF-7ED1-420A-826745EF5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6BC0-4291-1602-C067-D95593DE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EE5C3-7239-BF47-5CF7-2DF43B47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4662-032E-EDED-A607-64B49248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04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9152-EFDE-DAEA-51E5-0D04590D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55071-09AE-FBE1-8CB2-10F1AC1BC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FA9B-DA59-E454-3BF6-2BE3042B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1EAD-05E3-5D2D-E6C2-4AFF2CF8E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6AFC-E506-9D00-608F-98573EE5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419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9A6E8-5601-0F08-1A5F-EA418D62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CD24-E53D-9F64-9B66-77DCA7DCA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C3AF-0B0B-3FE3-BC71-1EEF4522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F0909-FCF7-CD9E-F974-EA348308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65B1E-FF34-C46F-4E0F-A1453E49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6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81EA-B7EE-4F3E-ABB8-F72334186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BBB1D-57A2-75CB-7221-5E5251D0E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785C-3FB1-EEDE-710C-559C4617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7E0BF-6A62-A260-5A4A-AD2A8D1D3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5FBB-1628-24D5-532C-1AF5DB9F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3409-0013-EDBC-94AE-5BCA2A84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40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E29B-B919-0681-AEA9-B205E22BE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27BF6-4507-EDE2-9ADB-952F8156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C342E-601C-FF09-EAAA-2FA0947FC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9FEB3-EDFE-BF29-0C9B-E6385FE1E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75222-763B-FEC5-9E20-74589F5EF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9F8B-A1EC-F96C-2985-A90EE021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68955-5A95-620A-7798-D0347471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73E15-0C2F-DD19-BA9D-E3C81AA2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822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DFE0-CE67-8D1D-8335-70077F4D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88874-F355-036E-1F21-5C2C1C13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0ED37-5265-8403-BF38-983832A8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1E5AC-5913-2309-6310-29B9703C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496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95141-23E4-9515-9B26-5025AEB5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0583-4473-5B2A-A5F3-DE64CC04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7B28A-1382-26C9-A96E-C9982BA6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45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EED2-A2B2-A395-88BE-F5AB38C2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B8C75-8B36-D7EB-C809-C64EFDAE0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5EFBA-BA4E-B864-BC43-7B55FBD46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360F8-9412-6B4D-EB35-A1B07B08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D0B5-7DBE-503E-9A69-865C90A2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BF53-D434-7866-A839-EC0863F6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68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F237-E53E-D5CC-964A-58EDE1C8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9DB06-88F5-1A18-ED39-58082744A6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82345-6965-72F3-9C65-5B1F24CB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B0EC9-3153-DE87-02AE-B9D6F3A3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861ED-768D-08CE-B112-C4B9A6E6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ED127-C783-D596-787F-64B5AFBB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47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14C31-4378-A198-B138-BF104026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AB619-94B2-7C12-6C33-985E9D3EF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6107-48B4-C718-E122-A4DEDF3B0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67E98-6E44-4B6D-ADB4-364E7862CAF3}" type="datetimeFigureOut">
              <a:rPr lang="en-AU" smtClean="0"/>
              <a:t>27/04/2024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CEEF-0C05-F1DC-FD8D-158CC65A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FE32C-F3C2-FABC-23AB-307FE7B6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442AD-95FF-4697-80EE-AEA9B231EF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39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5226E-51CE-DF20-BB53-6F809228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881A0-8394-1CCF-2499-BB3709F81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/>
              <a:t>COMP2031 - Data Engineering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Semester 1, 2024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4E5A89-676F-B4FD-F236-AA7062061A08}"/>
              </a:ext>
            </a:extLst>
          </p:cNvPr>
          <p:cNvSpPr txBox="1"/>
          <p:nvPr/>
        </p:nvSpPr>
        <p:spPr>
          <a:xfrm>
            <a:off x="6417731" y="2888250"/>
            <a:ext cx="4292594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My name: </a:t>
            </a:r>
            <a:r>
              <a:rPr lang="en-US" sz="2000"/>
              <a:t>Kory Frankee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My FAN ID: </a:t>
            </a:r>
            <a:r>
              <a:rPr lang="en-US" sz="2000"/>
              <a:t>fran0618</a:t>
            </a:r>
          </a:p>
        </p:txBody>
      </p:sp>
    </p:spTree>
    <p:extLst>
      <p:ext uri="{BB962C8B-B14F-4D97-AF65-F5344CB8AC3E}">
        <p14:creationId xmlns:p14="http://schemas.microsoft.com/office/powerpoint/2010/main" val="4096845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Uncovered findings within the data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AU" sz="2400" dirty="0"/>
              <a:t>[limit to a few key points]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4731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710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A2C79-7F6D-ECC9-95C5-D7E278D8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endParaRPr lang="en-AU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6838-66D3-032B-25BD-B45960390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07433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modelling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6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Simple linear model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77248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General linear model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Predictors are categorical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465460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General linear model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Predictors are categorical and continuous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11891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General linear model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Predictors are continuous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86123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evaluation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AU" sz="2400" dirty="0"/>
              <a:t>[limit to a few key points]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76204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Model interpretation</a:t>
            </a:r>
            <a:endParaRPr lang="en-AU" sz="40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AU" sz="2400" dirty="0"/>
              <a:t>[limit to a few key points]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7150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wrangling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02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Loading the data 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AU" sz="2400" dirty="0"/>
              <a:t>[limit to a few key points]</a:t>
            </a:r>
          </a:p>
        </p:txBody>
      </p:sp>
    </p:spTree>
    <p:extLst>
      <p:ext uri="{BB962C8B-B14F-4D97-AF65-F5344CB8AC3E}">
        <p14:creationId xmlns:p14="http://schemas.microsoft.com/office/powerpoint/2010/main" val="324926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Handling missing or incorrect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AU" sz="2400" dirty="0"/>
              <a:t>[limit to a few key points]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0173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Tidying the data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AU" sz="2400" dirty="0"/>
              <a:t>[limit to a few key points]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295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4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Techniques used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AU" sz="2400" dirty="0"/>
              <a:t>[limit to a few key points]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6428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E5B7C-B48E-1219-5D1B-BE000B7D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AU" sz="4000" dirty="0">
                <a:solidFill>
                  <a:schemeClr val="bg1"/>
                </a:solidFill>
              </a:rPr>
              <a:t>New variables created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0C-37A7-DD4E-6362-6D57E4C5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AU" sz="2400" dirty="0"/>
              <a:t>[limit to a few key points]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95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CAB87-CEC1-5D85-8B15-DB42F47F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283" y="707132"/>
            <a:ext cx="5469129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929284" y="3209925"/>
            <a:ext cx="1026271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146</Words>
  <Application>Microsoft Office PowerPoint</Application>
  <PresentationFormat>Widescreen</PresentationFormat>
  <Paragraphs>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Office Theme</vt:lpstr>
      <vt:lpstr>Project presentation</vt:lpstr>
      <vt:lpstr>Data wrangling</vt:lpstr>
      <vt:lpstr>Loading the data in</vt:lpstr>
      <vt:lpstr>Handling missing or incorrect data</vt:lpstr>
      <vt:lpstr>Tidying the data</vt:lpstr>
      <vt:lpstr>Data transformation</vt:lpstr>
      <vt:lpstr>Techniques used</vt:lpstr>
      <vt:lpstr>New variables created</vt:lpstr>
      <vt:lpstr>Data analysis</vt:lpstr>
      <vt:lpstr>Uncovered findings within the data</vt:lpstr>
      <vt:lpstr>Data visualization</vt:lpstr>
      <vt:lpstr>PowerPoint Presentation</vt:lpstr>
      <vt:lpstr>Data modelling</vt:lpstr>
      <vt:lpstr>Simple linear model</vt:lpstr>
      <vt:lpstr>General linear model Predictors are categorical</vt:lpstr>
      <vt:lpstr>General linear model Predictors are categorical and continuous</vt:lpstr>
      <vt:lpstr>General linear model Predictors are continuous</vt:lpstr>
      <vt:lpstr>Model evaluation</vt:lpstr>
      <vt:lpstr>Model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S1 2024</dc:title>
  <dc:creator>Kory Frankee</dc:creator>
  <cp:lastModifiedBy>Kory Frankee</cp:lastModifiedBy>
  <cp:revision>10</cp:revision>
  <dcterms:created xsi:type="dcterms:W3CDTF">2024-04-11T04:59:22Z</dcterms:created>
  <dcterms:modified xsi:type="dcterms:W3CDTF">2024-04-27T12:13:28Z</dcterms:modified>
</cp:coreProperties>
</file>