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3" r:id="rId3"/>
    <p:sldId id="304" r:id="rId4"/>
    <p:sldId id="273" r:id="rId5"/>
    <p:sldId id="271" r:id="rId6"/>
    <p:sldId id="272" r:id="rId7"/>
    <p:sldId id="276" r:id="rId8"/>
    <p:sldId id="277" r:id="rId9"/>
    <p:sldId id="278" r:id="rId10"/>
    <p:sldId id="311" r:id="rId11"/>
    <p:sldId id="312" r:id="rId12"/>
    <p:sldId id="313" r:id="rId13"/>
    <p:sldId id="282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83" r:id="rId28"/>
    <p:sldId id="305" r:id="rId29"/>
    <p:sldId id="306" r:id="rId30"/>
    <p:sldId id="307" r:id="rId31"/>
    <p:sldId id="308" r:id="rId32"/>
    <p:sldId id="309" r:id="rId33"/>
    <p:sldId id="310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-3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2749C-71FA-4B2F-87A3-A42773E84E0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1658F-E042-4BD3-AD7A-82CE1738F85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Retrieved data from a MongoDB collection and put it into a tibble {MongoDB}</a:t>
          </a:r>
          <a:endParaRPr lang="en-US"/>
        </a:p>
      </dgm:t>
    </dgm:pt>
    <dgm:pt modelId="{559318E3-569D-4B0F-B268-92248798E2B2}" type="parTrans" cxnId="{EDE1BA96-3B8D-40E7-A78F-F6AAF83BE037}">
      <dgm:prSet/>
      <dgm:spPr/>
      <dgm:t>
        <a:bodyPr/>
        <a:lstStyle/>
        <a:p>
          <a:endParaRPr lang="en-US"/>
        </a:p>
      </dgm:t>
    </dgm:pt>
    <dgm:pt modelId="{AEF50B1C-E026-474D-BC47-46907851B87A}" type="sibTrans" cxnId="{EDE1BA96-3B8D-40E7-A78F-F6AAF83BE037}">
      <dgm:prSet/>
      <dgm:spPr/>
      <dgm:t>
        <a:bodyPr/>
        <a:lstStyle/>
        <a:p>
          <a:endParaRPr lang="en-US"/>
        </a:p>
      </dgm:t>
    </dgm:pt>
    <dgm:pt modelId="{DAFFFA4F-3609-4875-B07B-E4419A3C9F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Retrieved data from .csv files and put this data into a tibble {Oulad}</a:t>
          </a:r>
          <a:endParaRPr lang="en-US"/>
        </a:p>
      </dgm:t>
    </dgm:pt>
    <dgm:pt modelId="{48815B08-41DF-4477-B52B-5D51611901DC}" type="parTrans" cxnId="{69205CB2-CB76-419A-BD5D-C929573ABAF5}">
      <dgm:prSet/>
      <dgm:spPr/>
      <dgm:t>
        <a:bodyPr/>
        <a:lstStyle/>
        <a:p>
          <a:endParaRPr lang="en-US"/>
        </a:p>
      </dgm:t>
    </dgm:pt>
    <dgm:pt modelId="{CBBF19AF-644A-4A2D-8272-8B0DD935E0A5}" type="sibTrans" cxnId="{69205CB2-CB76-419A-BD5D-C929573ABAF5}">
      <dgm:prSet/>
      <dgm:spPr/>
      <dgm:t>
        <a:bodyPr/>
        <a:lstStyle/>
        <a:p>
          <a:endParaRPr lang="en-US"/>
        </a:p>
      </dgm:t>
    </dgm:pt>
    <dgm:pt modelId="{853EC51B-0CB3-45D8-84FC-2ACF81A8AEDC}" type="pres">
      <dgm:prSet presAssocID="{3E52749C-71FA-4B2F-87A3-A42773E84E01}" presName="root" presStyleCnt="0">
        <dgm:presLayoutVars>
          <dgm:dir/>
          <dgm:resizeHandles val="exact"/>
        </dgm:presLayoutVars>
      </dgm:prSet>
      <dgm:spPr/>
    </dgm:pt>
    <dgm:pt modelId="{48C575C4-B16E-4539-BF12-A6091DD8F79D}" type="pres">
      <dgm:prSet presAssocID="{12D1658F-E042-4BD3-AD7A-82CE1738F85C}" presName="compNode" presStyleCnt="0"/>
      <dgm:spPr/>
    </dgm:pt>
    <dgm:pt modelId="{CE7A4345-6925-4897-B793-63AED4E34A40}" type="pres">
      <dgm:prSet presAssocID="{12D1658F-E042-4BD3-AD7A-82CE1738F8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74BDCC-4B1E-4A13-B852-6E964CCD67A9}" type="pres">
      <dgm:prSet presAssocID="{12D1658F-E042-4BD3-AD7A-82CE1738F85C}" presName="spaceRect" presStyleCnt="0"/>
      <dgm:spPr/>
    </dgm:pt>
    <dgm:pt modelId="{83B8E557-C07F-4E01-B031-63A80284FBD3}" type="pres">
      <dgm:prSet presAssocID="{12D1658F-E042-4BD3-AD7A-82CE1738F85C}" presName="textRect" presStyleLbl="revTx" presStyleIdx="0" presStyleCnt="2">
        <dgm:presLayoutVars>
          <dgm:chMax val="1"/>
          <dgm:chPref val="1"/>
        </dgm:presLayoutVars>
      </dgm:prSet>
      <dgm:spPr/>
    </dgm:pt>
    <dgm:pt modelId="{747683D5-EBF9-46DC-ADE8-0432C3CD25BF}" type="pres">
      <dgm:prSet presAssocID="{AEF50B1C-E026-474D-BC47-46907851B87A}" presName="sibTrans" presStyleCnt="0"/>
      <dgm:spPr/>
    </dgm:pt>
    <dgm:pt modelId="{61F74826-6CCA-4B16-8856-8E73AC86E8B6}" type="pres">
      <dgm:prSet presAssocID="{DAFFFA4F-3609-4875-B07B-E4419A3C9F24}" presName="compNode" presStyleCnt="0"/>
      <dgm:spPr/>
    </dgm:pt>
    <dgm:pt modelId="{458B2E5A-9551-46D5-A34D-80AE1A6646F1}" type="pres">
      <dgm:prSet presAssocID="{DAFFFA4F-3609-4875-B07B-E4419A3C9F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4C12134-25B2-4B8F-94DD-C7C0E360EC7A}" type="pres">
      <dgm:prSet presAssocID="{DAFFFA4F-3609-4875-B07B-E4419A3C9F24}" presName="spaceRect" presStyleCnt="0"/>
      <dgm:spPr/>
    </dgm:pt>
    <dgm:pt modelId="{47192B71-BB79-4C15-BF80-4FE74F6318FB}" type="pres">
      <dgm:prSet presAssocID="{DAFFFA4F-3609-4875-B07B-E4419A3C9F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021A0F-B8BE-4D19-B7DA-AA7FF559CCBC}" type="presOf" srcId="{DAFFFA4F-3609-4875-B07B-E4419A3C9F24}" destId="{47192B71-BB79-4C15-BF80-4FE74F6318FB}" srcOrd="0" destOrd="0" presId="urn:microsoft.com/office/officeart/2018/2/layout/IconLabelList"/>
    <dgm:cxn modelId="{9C5E880F-273F-4366-B701-8109AA41022F}" type="presOf" srcId="{3E52749C-71FA-4B2F-87A3-A42773E84E01}" destId="{853EC51B-0CB3-45D8-84FC-2ACF81A8AEDC}" srcOrd="0" destOrd="0" presId="urn:microsoft.com/office/officeart/2018/2/layout/IconLabelList"/>
    <dgm:cxn modelId="{B6C1314A-94CD-41B9-B23A-0BE609F70D6A}" type="presOf" srcId="{12D1658F-E042-4BD3-AD7A-82CE1738F85C}" destId="{83B8E557-C07F-4E01-B031-63A80284FBD3}" srcOrd="0" destOrd="0" presId="urn:microsoft.com/office/officeart/2018/2/layout/IconLabelList"/>
    <dgm:cxn modelId="{EDE1BA96-3B8D-40E7-A78F-F6AAF83BE037}" srcId="{3E52749C-71FA-4B2F-87A3-A42773E84E01}" destId="{12D1658F-E042-4BD3-AD7A-82CE1738F85C}" srcOrd="0" destOrd="0" parTransId="{559318E3-569D-4B0F-B268-92248798E2B2}" sibTransId="{AEF50B1C-E026-474D-BC47-46907851B87A}"/>
    <dgm:cxn modelId="{69205CB2-CB76-419A-BD5D-C929573ABAF5}" srcId="{3E52749C-71FA-4B2F-87A3-A42773E84E01}" destId="{DAFFFA4F-3609-4875-B07B-E4419A3C9F24}" srcOrd="1" destOrd="0" parTransId="{48815B08-41DF-4477-B52B-5D51611901DC}" sibTransId="{CBBF19AF-644A-4A2D-8272-8B0DD935E0A5}"/>
    <dgm:cxn modelId="{45160FDE-1C9A-436A-9F9C-6FA94CF631D6}" type="presParOf" srcId="{853EC51B-0CB3-45D8-84FC-2ACF81A8AEDC}" destId="{48C575C4-B16E-4539-BF12-A6091DD8F79D}" srcOrd="0" destOrd="0" presId="urn:microsoft.com/office/officeart/2018/2/layout/IconLabelList"/>
    <dgm:cxn modelId="{3D75400B-33DC-4453-AA04-45DAAEE98940}" type="presParOf" srcId="{48C575C4-B16E-4539-BF12-A6091DD8F79D}" destId="{CE7A4345-6925-4897-B793-63AED4E34A40}" srcOrd="0" destOrd="0" presId="urn:microsoft.com/office/officeart/2018/2/layout/IconLabelList"/>
    <dgm:cxn modelId="{2550DCDC-35B9-4B2F-8090-795C421D6CA2}" type="presParOf" srcId="{48C575C4-B16E-4539-BF12-A6091DD8F79D}" destId="{9374BDCC-4B1E-4A13-B852-6E964CCD67A9}" srcOrd="1" destOrd="0" presId="urn:microsoft.com/office/officeart/2018/2/layout/IconLabelList"/>
    <dgm:cxn modelId="{78AC4CC3-CCD5-47A0-8091-72DF1784ED32}" type="presParOf" srcId="{48C575C4-B16E-4539-BF12-A6091DD8F79D}" destId="{83B8E557-C07F-4E01-B031-63A80284FBD3}" srcOrd="2" destOrd="0" presId="urn:microsoft.com/office/officeart/2018/2/layout/IconLabelList"/>
    <dgm:cxn modelId="{5E6AAED6-2C0A-4922-9AE8-656E0B7FDF43}" type="presParOf" srcId="{853EC51B-0CB3-45D8-84FC-2ACF81A8AEDC}" destId="{747683D5-EBF9-46DC-ADE8-0432C3CD25BF}" srcOrd="1" destOrd="0" presId="urn:microsoft.com/office/officeart/2018/2/layout/IconLabelList"/>
    <dgm:cxn modelId="{F09A73CA-7E30-4F5A-B5FF-FCD10BE34AE6}" type="presParOf" srcId="{853EC51B-0CB3-45D8-84FC-2ACF81A8AEDC}" destId="{61F74826-6CCA-4B16-8856-8E73AC86E8B6}" srcOrd="2" destOrd="0" presId="urn:microsoft.com/office/officeart/2018/2/layout/IconLabelList"/>
    <dgm:cxn modelId="{AFC0F09E-E5D3-4998-82A3-040275E488A4}" type="presParOf" srcId="{61F74826-6CCA-4B16-8856-8E73AC86E8B6}" destId="{458B2E5A-9551-46D5-A34D-80AE1A6646F1}" srcOrd="0" destOrd="0" presId="urn:microsoft.com/office/officeart/2018/2/layout/IconLabelList"/>
    <dgm:cxn modelId="{A39C6CA4-D38B-4C4A-9CE9-0FC04885018A}" type="presParOf" srcId="{61F74826-6CCA-4B16-8856-8E73AC86E8B6}" destId="{04C12134-25B2-4B8F-94DD-C7C0E360EC7A}" srcOrd="1" destOrd="0" presId="urn:microsoft.com/office/officeart/2018/2/layout/IconLabelList"/>
    <dgm:cxn modelId="{FF6B2D83-EB76-4117-A236-46C4828AC137}" type="presParOf" srcId="{61F74826-6CCA-4B16-8856-8E73AC86E8B6}" destId="{47192B71-BB79-4C15-BF80-4FE74F6318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57D3-0AA6-4BE5-B8D0-859C3D96F2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46643-F9EF-4C39-8944-A8BD9FE47925}">
      <dgm:prSet/>
      <dgm:spPr/>
      <dgm:t>
        <a:bodyPr/>
        <a:lstStyle/>
        <a:p>
          <a:r>
            <a:rPr lang="en-AU" dirty="0"/>
            <a:t>Checked for redundant data {MongoDB &amp; 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10DE363-9F04-42E0-8423-304588DD1E3F}" type="parTrans" cxnId="{72BD07FF-A9D4-4C56-A21C-77E7FF03648F}">
      <dgm:prSet/>
      <dgm:spPr/>
      <dgm:t>
        <a:bodyPr/>
        <a:lstStyle/>
        <a:p>
          <a:endParaRPr lang="en-US"/>
        </a:p>
      </dgm:t>
    </dgm:pt>
    <dgm:pt modelId="{9BA1070B-5FAF-46AC-AF5A-45E4862A5654}" type="sibTrans" cxnId="{72BD07FF-A9D4-4C56-A21C-77E7FF03648F}">
      <dgm:prSet/>
      <dgm:spPr/>
      <dgm:t>
        <a:bodyPr/>
        <a:lstStyle/>
        <a:p>
          <a:endParaRPr lang="en-US"/>
        </a:p>
      </dgm:t>
    </dgm:pt>
    <dgm:pt modelId="{32E53A2F-13A9-4EB2-9972-8B957F3EB1EC}">
      <dgm:prSet/>
      <dgm:spPr/>
      <dgm:t>
        <a:bodyPr/>
        <a:lstStyle/>
        <a:p>
          <a:r>
            <a:rPr lang="en-AU" dirty="0"/>
            <a:t>Clarified the names of the columns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C33F32A-1F6D-4FB2-AE8A-42F82B386087}" type="parTrans" cxnId="{D483163C-629E-4653-B271-AF48D0D20CF1}">
      <dgm:prSet/>
      <dgm:spPr/>
      <dgm:t>
        <a:bodyPr/>
        <a:lstStyle/>
        <a:p>
          <a:endParaRPr lang="en-US"/>
        </a:p>
      </dgm:t>
    </dgm:pt>
    <dgm:pt modelId="{B72AFFA5-AD31-4F43-9D9A-6139B07060F8}" type="sibTrans" cxnId="{D483163C-629E-4653-B271-AF48D0D20CF1}">
      <dgm:prSet/>
      <dgm:spPr/>
      <dgm:t>
        <a:bodyPr/>
        <a:lstStyle/>
        <a:p>
          <a:endParaRPr lang="en-US"/>
        </a:p>
      </dgm:t>
    </dgm:pt>
    <dgm:pt modelId="{1C985B4C-A33B-4828-9C48-06444DB47B03}">
      <dgm:prSet/>
      <dgm:spPr/>
      <dgm:t>
        <a:bodyPr/>
        <a:lstStyle/>
        <a:p>
          <a:r>
            <a:rPr lang="en-AU" dirty="0"/>
            <a:t>Corrected misspelt values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D25410A3-2162-4570-AA03-4B00EF0A90CB}" type="parTrans" cxnId="{CB1088C4-5C75-47D5-BC81-67100C22598F}">
      <dgm:prSet/>
      <dgm:spPr/>
      <dgm:t>
        <a:bodyPr/>
        <a:lstStyle/>
        <a:p>
          <a:endParaRPr lang="en-US"/>
        </a:p>
      </dgm:t>
    </dgm:pt>
    <dgm:pt modelId="{5E69AF3B-26F7-4EBF-BBBA-4E15C4FEB3D1}" type="sibTrans" cxnId="{CB1088C4-5C75-47D5-BC81-67100C22598F}">
      <dgm:prSet/>
      <dgm:spPr/>
      <dgm:t>
        <a:bodyPr/>
        <a:lstStyle/>
        <a:p>
          <a:endParaRPr lang="en-US"/>
        </a:p>
      </dgm:t>
    </dgm:pt>
    <dgm:pt modelId="{5D7D66B3-2955-4BF4-AF21-A131370894D3}">
      <dgm:prSet/>
      <dgm:spPr/>
      <dgm:t>
        <a:bodyPr/>
        <a:lstStyle/>
        <a:p>
          <a:r>
            <a:rPr lang="en-AU"/>
            <a:t>Corrected the assessment weightings {Oulad}</a:t>
          </a:r>
          <a:endParaRPr lang="en-US"/>
        </a:p>
      </dgm:t>
    </dgm:pt>
    <dgm:pt modelId="{DADB9D29-F56C-4B4C-BAD6-822F0BB2D592}" type="parTrans" cxnId="{6E025368-D618-46FB-AB2C-C81D0346A151}">
      <dgm:prSet/>
      <dgm:spPr/>
      <dgm:t>
        <a:bodyPr/>
        <a:lstStyle/>
        <a:p>
          <a:endParaRPr lang="en-US"/>
        </a:p>
      </dgm:t>
    </dgm:pt>
    <dgm:pt modelId="{62524B42-9FFA-4F66-96E0-AE74CC0EBD12}" type="sibTrans" cxnId="{6E025368-D618-46FB-AB2C-C81D0346A151}">
      <dgm:prSet/>
      <dgm:spPr/>
      <dgm:t>
        <a:bodyPr/>
        <a:lstStyle/>
        <a:p>
          <a:endParaRPr lang="en-US"/>
        </a:p>
      </dgm:t>
    </dgm:pt>
    <dgm:pt modelId="{3596C1E1-78F0-4683-B9E9-36D12C2464F6}">
      <dgm:prSet/>
      <dgm:spPr/>
      <dgm:t>
        <a:bodyPr/>
        <a:lstStyle/>
        <a:p>
          <a:r>
            <a:rPr lang="en-AU" dirty="0"/>
            <a:t>Filled in missing student scores with zero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681FDDAF-0B55-4871-83B4-986A567F2CA8}" type="parTrans" cxnId="{5C7210B2-AC11-4834-8DD7-8A00C25EDCF8}">
      <dgm:prSet/>
      <dgm:spPr/>
      <dgm:t>
        <a:bodyPr/>
        <a:lstStyle/>
        <a:p>
          <a:endParaRPr lang="en-US"/>
        </a:p>
      </dgm:t>
    </dgm:pt>
    <dgm:pt modelId="{0A299B1A-E529-4F76-AACF-BB2A8BFFD66C}" type="sibTrans" cxnId="{5C7210B2-AC11-4834-8DD7-8A00C25EDCF8}">
      <dgm:prSet/>
      <dgm:spPr/>
      <dgm:t>
        <a:bodyPr/>
        <a:lstStyle/>
        <a:p>
          <a:endParaRPr lang="en-US"/>
        </a:p>
      </dgm:t>
    </dgm:pt>
    <dgm:pt modelId="{BD33337E-C299-46A5-832B-67FCFD5C2030}">
      <dgm:prSet/>
      <dgm:spPr/>
      <dgm:t>
        <a:bodyPr/>
        <a:lstStyle/>
        <a:p>
          <a:r>
            <a:rPr lang="en-AU" dirty="0"/>
            <a:t>Filled in missing exam due dates with the last week of the course value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C1D30FB7-0DD6-4333-8FD9-A7F205C8BAF4}" type="parTrans" cxnId="{A40DE92A-FF08-4DFD-8D67-09A28516009B}">
      <dgm:prSet/>
      <dgm:spPr/>
      <dgm:t>
        <a:bodyPr/>
        <a:lstStyle/>
        <a:p>
          <a:endParaRPr lang="en-US"/>
        </a:p>
      </dgm:t>
    </dgm:pt>
    <dgm:pt modelId="{A21241B5-DD6E-4B75-8932-F48C499F1B45}" type="sibTrans" cxnId="{A40DE92A-FF08-4DFD-8D67-09A28516009B}">
      <dgm:prSet/>
      <dgm:spPr/>
      <dgm:t>
        <a:bodyPr/>
        <a:lstStyle/>
        <a:p>
          <a:endParaRPr lang="en-US"/>
        </a:p>
      </dgm:t>
    </dgm:pt>
    <dgm:pt modelId="{4EE005DB-D216-468A-902E-E2AC66443F96}">
      <dgm:prSet/>
      <dgm:spPr/>
      <dgm:t>
        <a:bodyPr/>
        <a:lstStyle/>
        <a:p>
          <a:r>
            <a:rPr lang="en-AU" dirty="0"/>
            <a:t>Filled in missing IMD values with the most common IMD value for that region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677E5CC-B598-47AA-8275-242BDBAE9641}" type="parTrans" cxnId="{44C255BF-1B73-46F7-BEDC-DB67B3F260B9}">
      <dgm:prSet/>
      <dgm:spPr/>
      <dgm:t>
        <a:bodyPr/>
        <a:lstStyle/>
        <a:p>
          <a:endParaRPr lang="en-US"/>
        </a:p>
      </dgm:t>
    </dgm:pt>
    <dgm:pt modelId="{441A796D-75E7-42B0-B56F-C2FC8164D941}" type="sibTrans" cxnId="{44C255BF-1B73-46F7-BEDC-DB67B3F260B9}">
      <dgm:prSet/>
      <dgm:spPr/>
      <dgm:t>
        <a:bodyPr/>
        <a:lstStyle/>
        <a:p>
          <a:endParaRPr lang="en-US"/>
        </a:p>
      </dgm:t>
    </dgm:pt>
    <dgm:pt modelId="{6019BDFE-CD59-457E-A91C-9CE839A42AAB}">
      <dgm:prSet/>
      <dgm:spPr/>
      <dgm:t>
        <a:bodyPr/>
        <a:lstStyle/>
        <a:p>
          <a:r>
            <a:rPr lang="en-AU" dirty="0"/>
            <a:t>Made it so the grade a student receives is based on their score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CE4FCF6-0FEA-43A0-9B56-9C29178B2F8D}" type="parTrans" cxnId="{63FB895E-7404-4316-B686-347D69CB0E68}">
      <dgm:prSet/>
      <dgm:spPr/>
      <dgm:t>
        <a:bodyPr/>
        <a:lstStyle/>
        <a:p>
          <a:endParaRPr lang="en-US"/>
        </a:p>
      </dgm:t>
    </dgm:pt>
    <dgm:pt modelId="{372A2523-0A6B-4BA4-BB09-29AF9091E5F2}" type="sibTrans" cxnId="{63FB895E-7404-4316-B686-347D69CB0E68}">
      <dgm:prSet/>
      <dgm:spPr/>
      <dgm:t>
        <a:bodyPr/>
        <a:lstStyle/>
        <a:p>
          <a:endParaRPr lang="en-US"/>
        </a:p>
      </dgm:t>
    </dgm:pt>
    <dgm:pt modelId="{8621D5F7-D0AF-4BC8-AE42-2D670E702763}">
      <dgm:prSet/>
      <dgm:spPr/>
      <dgm:t>
        <a:bodyPr/>
        <a:lstStyle/>
        <a:p>
          <a:r>
            <a:rPr lang="en-AU" dirty="0"/>
            <a:t>Either split or merged tables if that made it easier for me to work with the data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0051D180-76EF-4187-9095-A13BE3F257FD}" type="parTrans" cxnId="{6EB0D3E1-A9BF-4A73-92E6-4A95E545E178}">
      <dgm:prSet/>
      <dgm:spPr/>
      <dgm:t>
        <a:bodyPr/>
        <a:lstStyle/>
        <a:p>
          <a:endParaRPr lang="en-US"/>
        </a:p>
      </dgm:t>
    </dgm:pt>
    <dgm:pt modelId="{23466D89-0882-408E-82FC-CA3044DF9359}" type="sibTrans" cxnId="{6EB0D3E1-A9BF-4A73-92E6-4A95E545E178}">
      <dgm:prSet/>
      <dgm:spPr/>
      <dgm:t>
        <a:bodyPr/>
        <a:lstStyle/>
        <a:p>
          <a:endParaRPr lang="en-US"/>
        </a:p>
      </dgm:t>
    </dgm:pt>
    <dgm:pt modelId="{B23AF4EA-4B9B-455B-B26E-6BEE9A66F852}">
      <dgm:prSet/>
      <dgm:spPr/>
      <dgm:t>
        <a:bodyPr/>
        <a:lstStyle/>
        <a:p>
          <a:r>
            <a:rPr lang="en-AU" dirty="0"/>
            <a:t>Removed columns with a lot of missing data that I didn’t intend on working with such as the columns for when a student used and stopped using VLE materials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FDA9DB7-FBBA-41A2-862E-0625ACDF16F1}" type="parTrans" cxnId="{718482B6-8854-4B23-BA96-3009D477C0ED}">
      <dgm:prSet/>
      <dgm:spPr/>
      <dgm:t>
        <a:bodyPr/>
        <a:lstStyle/>
        <a:p>
          <a:endParaRPr lang="en-US"/>
        </a:p>
      </dgm:t>
    </dgm:pt>
    <dgm:pt modelId="{A2D01259-11B6-4F95-83FB-0E0FBAD9F516}" type="sibTrans" cxnId="{718482B6-8854-4B23-BA96-3009D477C0ED}">
      <dgm:prSet/>
      <dgm:spPr/>
      <dgm:t>
        <a:bodyPr/>
        <a:lstStyle/>
        <a:p>
          <a:endParaRPr lang="en-US"/>
        </a:p>
      </dgm:t>
    </dgm:pt>
    <dgm:pt modelId="{5934FB2D-2F51-4C75-B94F-151474C8DBF0}">
      <dgm:prSet/>
      <dgm:spPr/>
      <dgm:t>
        <a:bodyPr/>
        <a:lstStyle/>
        <a:p>
          <a:r>
            <a:rPr lang="en-AU" dirty="0"/>
            <a:t>Replaced abbreviated terms with their unabbreviated version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CB1F950B-7D4E-4C76-85AA-3E7EA4DF9CC7}" type="parTrans" cxnId="{77654991-4817-4770-ABC2-B49319552E0E}">
      <dgm:prSet/>
      <dgm:spPr/>
      <dgm:t>
        <a:bodyPr/>
        <a:lstStyle/>
        <a:p>
          <a:endParaRPr lang="en-US"/>
        </a:p>
      </dgm:t>
    </dgm:pt>
    <dgm:pt modelId="{FC9C7ED7-A544-437B-8315-511228FB0588}" type="sibTrans" cxnId="{77654991-4817-4770-ABC2-B49319552E0E}">
      <dgm:prSet/>
      <dgm:spPr/>
      <dgm:t>
        <a:bodyPr/>
        <a:lstStyle/>
        <a:p>
          <a:endParaRPr lang="en-US"/>
        </a:p>
      </dgm:t>
    </dgm:pt>
    <dgm:pt modelId="{46C6EEF4-B629-424B-9136-55615C0D6651}">
      <dgm:prSet/>
      <dgm:spPr/>
      <dgm:t>
        <a:bodyPr/>
        <a:lstStyle/>
        <a:p>
          <a:r>
            <a:rPr lang="en-AU" dirty="0"/>
            <a:t>Unnested nested columns {MongoDB}</a:t>
          </a:r>
          <a:endParaRPr lang="en-US" dirty="0"/>
        </a:p>
      </dgm:t>
    </dgm:pt>
    <dgm:pt modelId="{25A23193-99DF-4AA7-BC93-43D3C55C6032}" type="parTrans" cxnId="{473461E3-8D51-456F-A25D-0530797BD728}">
      <dgm:prSet/>
      <dgm:spPr/>
      <dgm:t>
        <a:bodyPr/>
        <a:lstStyle/>
        <a:p>
          <a:endParaRPr lang="en-US"/>
        </a:p>
      </dgm:t>
    </dgm:pt>
    <dgm:pt modelId="{F16396F7-8755-49CE-8721-81FF6D73C993}" type="sibTrans" cxnId="{473461E3-8D51-456F-A25D-0530797BD728}">
      <dgm:prSet/>
      <dgm:spPr/>
      <dgm:t>
        <a:bodyPr/>
        <a:lstStyle/>
        <a:p>
          <a:endParaRPr lang="en-US"/>
        </a:p>
      </dgm:t>
    </dgm:pt>
    <dgm:pt modelId="{3EFB8E9E-D1E8-41CC-BB61-E9F3844E4551}">
      <dgm:prSet/>
      <dgm:spPr/>
      <dgm:t>
        <a:bodyPr/>
        <a:lstStyle/>
        <a:p>
          <a:r>
            <a:rPr lang="en-AU" dirty="0"/>
            <a:t>Used “yes”/”no”  in place of “1”/”0” where “1”/”0” was used to mean this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5950832-FC46-401C-9EA6-AD6F595FF023}" type="parTrans" cxnId="{2124D9D4-6E74-42B6-BE6C-801F6DD0432B}">
      <dgm:prSet/>
      <dgm:spPr/>
      <dgm:t>
        <a:bodyPr/>
        <a:lstStyle/>
        <a:p>
          <a:endParaRPr lang="en-US"/>
        </a:p>
      </dgm:t>
    </dgm:pt>
    <dgm:pt modelId="{DADAE238-61B8-4663-851E-7E9C8F569973}" type="sibTrans" cxnId="{2124D9D4-6E74-42B6-BE6C-801F6DD0432B}">
      <dgm:prSet/>
      <dgm:spPr/>
      <dgm:t>
        <a:bodyPr/>
        <a:lstStyle/>
        <a:p>
          <a:endParaRPr lang="en-US"/>
        </a:p>
      </dgm:t>
    </dgm:pt>
    <dgm:pt modelId="{030FA8F0-574F-474C-A446-9D8883AC19EA}">
      <dgm:prSet/>
      <dgm:spPr/>
      <dgm:t>
        <a:bodyPr/>
        <a:lstStyle/>
        <a:p>
          <a:r>
            <a:rPr lang="en-AU" dirty="0"/>
            <a:t>Filtered for the data I wanted, which helped me to analyze and visualize the data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569BBC6D-1B8E-4F49-AD9C-6C453E60617C}" type="parTrans" cxnId="{7165FD6A-EF3B-43A5-9529-F2F852DB7C23}">
      <dgm:prSet/>
      <dgm:spPr/>
      <dgm:t>
        <a:bodyPr/>
        <a:lstStyle/>
        <a:p>
          <a:endParaRPr lang="en-AU"/>
        </a:p>
      </dgm:t>
    </dgm:pt>
    <dgm:pt modelId="{D2FA4CC0-7D1C-4272-9DFC-BD8DFF76B651}" type="sibTrans" cxnId="{7165FD6A-EF3B-43A5-9529-F2F852DB7C23}">
      <dgm:prSet/>
      <dgm:spPr/>
      <dgm:t>
        <a:bodyPr/>
        <a:lstStyle/>
        <a:p>
          <a:endParaRPr lang="en-AU"/>
        </a:p>
      </dgm:t>
    </dgm:pt>
    <dgm:pt modelId="{60A2BD6D-77E4-4E76-8041-A03C3CDF1FDD}">
      <dgm:prSet/>
      <dgm:spPr/>
      <dgm:t>
        <a:bodyPr/>
        <a:lstStyle/>
        <a:p>
          <a:r>
            <a:rPr lang="en-AU" dirty="0"/>
            <a:t>Reordering data {</a:t>
          </a:r>
          <a:r>
            <a:rPr lang="en-AU" dirty="0" err="1"/>
            <a:t>Oulad</a:t>
          </a:r>
          <a:r>
            <a:rPr lang="en-AU" dirty="0"/>
            <a:t>}</a:t>
          </a:r>
        </a:p>
      </dgm:t>
    </dgm:pt>
    <dgm:pt modelId="{180C5458-F3D4-4433-A8AF-E11C8319DB02}" type="parTrans" cxnId="{AC701D34-8F8F-44E5-927A-7D3555145439}">
      <dgm:prSet/>
      <dgm:spPr/>
      <dgm:t>
        <a:bodyPr/>
        <a:lstStyle/>
        <a:p>
          <a:endParaRPr lang="en-AU"/>
        </a:p>
      </dgm:t>
    </dgm:pt>
    <dgm:pt modelId="{6C7527D7-9A91-49D8-8330-8A00957480F5}" type="sibTrans" cxnId="{AC701D34-8F8F-44E5-927A-7D3555145439}">
      <dgm:prSet/>
      <dgm:spPr/>
      <dgm:t>
        <a:bodyPr/>
        <a:lstStyle/>
        <a:p>
          <a:endParaRPr lang="en-AU"/>
        </a:p>
      </dgm:t>
    </dgm:pt>
    <dgm:pt modelId="{27E8D39E-082F-449A-B15F-E2111F9B6294}" type="pres">
      <dgm:prSet presAssocID="{48DA57D3-0AA6-4BE5-B8D0-859C3D96F202}" presName="diagram" presStyleCnt="0">
        <dgm:presLayoutVars>
          <dgm:dir/>
          <dgm:resizeHandles val="exact"/>
        </dgm:presLayoutVars>
      </dgm:prSet>
      <dgm:spPr/>
    </dgm:pt>
    <dgm:pt modelId="{F093F579-99A3-460C-9444-0ED9B77F131A}" type="pres">
      <dgm:prSet presAssocID="{40F46643-F9EF-4C39-8944-A8BD9FE47925}" presName="node" presStyleLbl="node1" presStyleIdx="0" presStyleCnt="15">
        <dgm:presLayoutVars>
          <dgm:bulletEnabled val="1"/>
        </dgm:presLayoutVars>
      </dgm:prSet>
      <dgm:spPr/>
    </dgm:pt>
    <dgm:pt modelId="{E3ED458D-1A7F-4A22-B3C5-892ACA610420}" type="pres">
      <dgm:prSet presAssocID="{9BA1070B-5FAF-46AC-AF5A-45E4862A5654}" presName="sibTrans" presStyleCnt="0"/>
      <dgm:spPr/>
    </dgm:pt>
    <dgm:pt modelId="{27B43460-A30C-4A8E-8D03-CE27F067DAE8}" type="pres">
      <dgm:prSet presAssocID="{32E53A2F-13A9-4EB2-9972-8B957F3EB1EC}" presName="node" presStyleLbl="node1" presStyleIdx="1" presStyleCnt="15">
        <dgm:presLayoutVars>
          <dgm:bulletEnabled val="1"/>
        </dgm:presLayoutVars>
      </dgm:prSet>
      <dgm:spPr/>
    </dgm:pt>
    <dgm:pt modelId="{7191F121-924E-4B3C-B63D-D79B81A9D401}" type="pres">
      <dgm:prSet presAssocID="{B72AFFA5-AD31-4F43-9D9A-6139B07060F8}" presName="sibTrans" presStyleCnt="0"/>
      <dgm:spPr/>
    </dgm:pt>
    <dgm:pt modelId="{231DD4F5-8B69-46AA-8BC3-DFFD449F11E1}" type="pres">
      <dgm:prSet presAssocID="{1C985B4C-A33B-4828-9C48-06444DB47B03}" presName="node" presStyleLbl="node1" presStyleIdx="2" presStyleCnt="15">
        <dgm:presLayoutVars>
          <dgm:bulletEnabled val="1"/>
        </dgm:presLayoutVars>
      </dgm:prSet>
      <dgm:spPr/>
    </dgm:pt>
    <dgm:pt modelId="{BFD9C4D0-2765-409B-B63E-1D24C859FD62}" type="pres">
      <dgm:prSet presAssocID="{5E69AF3B-26F7-4EBF-BBBA-4E15C4FEB3D1}" presName="sibTrans" presStyleCnt="0"/>
      <dgm:spPr/>
    </dgm:pt>
    <dgm:pt modelId="{A22E5273-DCFF-438B-9601-DCA2FEF80F10}" type="pres">
      <dgm:prSet presAssocID="{5D7D66B3-2955-4BF4-AF21-A131370894D3}" presName="node" presStyleLbl="node1" presStyleIdx="3" presStyleCnt="15">
        <dgm:presLayoutVars>
          <dgm:bulletEnabled val="1"/>
        </dgm:presLayoutVars>
      </dgm:prSet>
      <dgm:spPr/>
    </dgm:pt>
    <dgm:pt modelId="{B161229E-875F-408D-9DEB-53DD2D9BB1F9}" type="pres">
      <dgm:prSet presAssocID="{62524B42-9FFA-4F66-96E0-AE74CC0EBD12}" presName="sibTrans" presStyleCnt="0"/>
      <dgm:spPr/>
    </dgm:pt>
    <dgm:pt modelId="{2F17525F-F9CC-481A-A472-952E517E3CB2}" type="pres">
      <dgm:prSet presAssocID="{3596C1E1-78F0-4683-B9E9-36D12C2464F6}" presName="node" presStyleLbl="node1" presStyleIdx="4" presStyleCnt="15">
        <dgm:presLayoutVars>
          <dgm:bulletEnabled val="1"/>
        </dgm:presLayoutVars>
      </dgm:prSet>
      <dgm:spPr/>
    </dgm:pt>
    <dgm:pt modelId="{BFD65347-451F-4E5A-9EC4-5365AC94258C}" type="pres">
      <dgm:prSet presAssocID="{0A299B1A-E529-4F76-AACF-BB2A8BFFD66C}" presName="sibTrans" presStyleCnt="0"/>
      <dgm:spPr/>
    </dgm:pt>
    <dgm:pt modelId="{9348582E-E9A6-4A34-B914-4CA5B8B7362D}" type="pres">
      <dgm:prSet presAssocID="{BD33337E-C299-46A5-832B-67FCFD5C2030}" presName="node" presStyleLbl="node1" presStyleIdx="5" presStyleCnt="15">
        <dgm:presLayoutVars>
          <dgm:bulletEnabled val="1"/>
        </dgm:presLayoutVars>
      </dgm:prSet>
      <dgm:spPr/>
    </dgm:pt>
    <dgm:pt modelId="{94BEA229-BE29-4881-85AF-08AD0FE766DC}" type="pres">
      <dgm:prSet presAssocID="{A21241B5-DD6E-4B75-8932-F48C499F1B45}" presName="sibTrans" presStyleCnt="0"/>
      <dgm:spPr/>
    </dgm:pt>
    <dgm:pt modelId="{EBC06BA1-A5C9-4644-9A2E-04106A86C535}" type="pres">
      <dgm:prSet presAssocID="{4EE005DB-D216-468A-902E-E2AC66443F96}" presName="node" presStyleLbl="node1" presStyleIdx="6" presStyleCnt="15">
        <dgm:presLayoutVars>
          <dgm:bulletEnabled val="1"/>
        </dgm:presLayoutVars>
      </dgm:prSet>
      <dgm:spPr/>
    </dgm:pt>
    <dgm:pt modelId="{4FADC1DB-6F5D-444A-9143-71247841B28B}" type="pres">
      <dgm:prSet presAssocID="{441A796D-75E7-42B0-B56F-C2FC8164D941}" presName="sibTrans" presStyleCnt="0"/>
      <dgm:spPr/>
    </dgm:pt>
    <dgm:pt modelId="{27235FBE-D92C-4E55-9A82-86002F499E7F}" type="pres">
      <dgm:prSet presAssocID="{6019BDFE-CD59-457E-A91C-9CE839A42AAB}" presName="node" presStyleLbl="node1" presStyleIdx="7" presStyleCnt="15">
        <dgm:presLayoutVars>
          <dgm:bulletEnabled val="1"/>
        </dgm:presLayoutVars>
      </dgm:prSet>
      <dgm:spPr/>
    </dgm:pt>
    <dgm:pt modelId="{9A4CDB02-8541-4B8B-BC2A-08BC314B78D7}" type="pres">
      <dgm:prSet presAssocID="{372A2523-0A6B-4BA4-BB09-29AF9091E5F2}" presName="sibTrans" presStyleCnt="0"/>
      <dgm:spPr/>
    </dgm:pt>
    <dgm:pt modelId="{33D03820-D56B-4F07-9F52-8FF580ECA570}" type="pres">
      <dgm:prSet presAssocID="{8621D5F7-D0AF-4BC8-AE42-2D670E702763}" presName="node" presStyleLbl="node1" presStyleIdx="8" presStyleCnt="15">
        <dgm:presLayoutVars>
          <dgm:bulletEnabled val="1"/>
        </dgm:presLayoutVars>
      </dgm:prSet>
      <dgm:spPr/>
    </dgm:pt>
    <dgm:pt modelId="{4E968E0E-DAEC-445B-BD1B-9B0E4586DFBC}" type="pres">
      <dgm:prSet presAssocID="{23466D89-0882-408E-82FC-CA3044DF9359}" presName="sibTrans" presStyleCnt="0"/>
      <dgm:spPr/>
    </dgm:pt>
    <dgm:pt modelId="{55269375-F954-437C-A385-9A9CC981639A}" type="pres">
      <dgm:prSet presAssocID="{B23AF4EA-4B9B-455B-B26E-6BEE9A66F852}" presName="node" presStyleLbl="node1" presStyleIdx="9" presStyleCnt="15">
        <dgm:presLayoutVars>
          <dgm:bulletEnabled val="1"/>
        </dgm:presLayoutVars>
      </dgm:prSet>
      <dgm:spPr/>
    </dgm:pt>
    <dgm:pt modelId="{A797357E-1B0B-40B4-8B0B-BBC6A8DF1495}" type="pres">
      <dgm:prSet presAssocID="{A2D01259-11B6-4F95-83FB-0E0FBAD9F516}" presName="sibTrans" presStyleCnt="0"/>
      <dgm:spPr/>
    </dgm:pt>
    <dgm:pt modelId="{57242B42-6767-4CE9-9C09-44F726E66B40}" type="pres">
      <dgm:prSet presAssocID="{5934FB2D-2F51-4C75-B94F-151474C8DBF0}" presName="node" presStyleLbl="node1" presStyleIdx="10" presStyleCnt="15">
        <dgm:presLayoutVars>
          <dgm:bulletEnabled val="1"/>
        </dgm:presLayoutVars>
      </dgm:prSet>
      <dgm:spPr/>
    </dgm:pt>
    <dgm:pt modelId="{FE400B63-6B1B-4E20-A896-C842D5FEDBE9}" type="pres">
      <dgm:prSet presAssocID="{FC9C7ED7-A544-437B-8315-511228FB0588}" presName="sibTrans" presStyleCnt="0"/>
      <dgm:spPr/>
    </dgm:pt>
    <dgm:pt modelId="{849A1A6F-9C47-46F9-910C-8D4326B60FD1}" type="pres">
      <dgm:prSet presAssocID="{46C6EEF4-B629-424B-9136-55615C0D6651}" presName="node" presStyleLbl="node1" presStyleIdx="11" presStyleCnt="15">
        <dgm:presLayoutVars>
          <dgm:bulletEnabled val="1"/>
        </dgm:presLayoutVars>
      </dgm:prSet>
      <dgm:spPr/>
    </dgm:pt>
    <dgm:pt modelId="{544CA987-BE80-40C1-AF2D-11EA157CBB81}" type="pres">
      <dgm:prSet presAssocID="{F16396F7-8755-49CE-8721-81FF6D73C993}" presName="sibTrans" presStyleCnt="0"/>
      <dgm:spPr/>
    </dgm:pt>
    <dgm:pt modelId="{AD29784B-3A9F-48E5-8C78-E7390793144E}" type="pres">
      <dgm:prSet presAssocID="{3EFB8E9E-D1E8-41CC-BB61-E9F3844E4551}" presName="node" presStyleLbl="node1" presStyleIdx="12" presStyleCnt="15">
        <dgm:presLayoutVars>
          <dgm:bulletEnabled val="1"/>
        </dgm:presLayoutVars>
      </dgm:prSet>
      <dgm:spPr/>
    </dgm:pt>
    <dgm:pt modelId="{7E54706D-B33E-4726-B950-22814C1AA54E}" type="pres">
      <dgm:prSet presAssocID="{DADAE238-61B8-4663-851E-7E9C8F569973}" presName="sibTrans" presStyleCnt="0"/>
      <dgm:spPr/>
    </dgm:pt>
    <dgm:pt modelId="{C65AA8AC-48A7-4A34-B96E-401F2AA4995D}" type="pres">
      <dgm:prSet presAssocID="{030FA8F0-574F-474C-A446-9D8883AC19EA}" presName="node" presStyleLbl="node1" presStyleIdx="13" presStyleCnt="15">
        <dgm:presLayoutVars>
          <dgm:bulletEnabled val="1"/>
        </dgm:presLayoutVars>
      </dgm:prSet>
      <dgm:spPr/>
    </dgm:pt>
    <dgm:pt modelId="{1D683658-43FC-43CA-A92E-570D5250A31B}" type="pres">
      <dgm:prSet presAssocID="{D2FA4CC0-7D1C-4272-9DFC-BD8DFF76B651}" presName="sibTrans" presStyleCnt="0"/>
      <dgm:spPr/>
    </dgm:pt>
    <dgm:pt modelId="{4BA07815-E9CA-4497-BE8B-28E86DBCE203}" type="pres">
      <dgm:prSet presAssocID="{60A2BD6D-77E4-4E76-8041-A03C3CDF1FD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23D09D05-BB78-417A-B0AA-AFB57475BC7D}" type="presOf" srcId="{48DA57D3-0AA6-4BE5-B8D0-859C3D96F202}" destId="{27E8D39E-082F-449A-B15F-E2111F9B6294}" srcOrd="0" destOrd="0" presId="urn:microsoft.com/office/officeart/2005/8/layout/default"/>
    <dgm:cxn modelId="{A40DE92A-FF08-4DFD-8D67-09A28516009B}" srcId="{48DA57D3-0AA6-4BE5-B8D0-859C3D96F202}" destId="{BD33337E-C299-46A5-832B-67FCFD5C2030}" srcOrd="5" destOrd="0" parTransId="{C1D30FB7-0DD6-4333-8FD9-A7F205C8BAF4}" sibTransId="{A21241B5-DD6E-4B75-8932-F48C499F1B45}"/>
    <dgm:cxn modelId="{AC701D34-8F8F-44E5-927A-7D3555145439}" srcId="{48DA57D3-0AA6-4BE5-B8D0-859C3D96F202}" destId="{60A2BD6D-77E4-4E76-8041-A03C3CDF1FDD}" srcOrd="14" destOrd="0" parTransId="{180C5458-F3D4-4433-A8AF-E11C8319DB02}" sibTransId="{6C7527D7-9A91-49D8-8330-8A00957480F5}"/>
    <dgm:cxn modelId="{D483163C-629E-4653-B271-AF48D0D20CF1}" srcId="{48DA57D3-0AA6-4BE5-B8D0-859C3D96F202}" destId="{32E53A2F-13A9-4EB2-9972-8B957F3EB1EC}" srcOrd="1" destOrd="0" parTransId="{2C33F32A-1F6D-4FB2-AE8A-42F82B386087}" sibTransId="{B72AFFA5-AD31-4F43-9D9A-6139B07060F8}"/>
    <dgm:cxn modelId="{33D88D5C-971F-4584-A8AD-61EE349A0969}" type="presOf" srcId="{4EE005DB-D216-468A-902E-E2AC66443F96}" destId="{EBC06BA1-A5C9-4644-9A2E-04106A86C535}" srcOrd="0" destOrd="0" presId="urn:microsoft.com/office/officeart/2005/8/layout/default"/>
    <dgm:cxn modelId="{63FB895E-7404-4316-B686-347D69CB0E68}" srcId="{48DA57D3-0AA6-4BE5-B8D0-859C3D96F202}" destId="{6019BDFE-CD59-457E-A91C-9CE839A42AAB}" srcOrd="7" destOrd="0" parTransId="{2CE4FCF6-0FEA-43A0-9B56-9C29178B2F8D}" sibTransId="{372A2523-0A6B-4BA4-BB09-29AF9091E5F2}"/>
    <dgm:cxn modelId="{6E025368-D618-46FB-AB2C-C81D0346A151}" srcId="{48DA57D3-0AA6-4BE5-B8D0-859C3D96F202}" destId="{5D7D66B3-2955-4BF4-AF21-A131370894D3}" srcOrd="3" destOrd="0" parTransId="{DADB9D29-F56C-4B4C-BAD6-822F0BB2D592}" sibTransId="{62524B42-9FFA-4F66-96E0-AE74CC0EBD12}"/>
    <dgm:cxn modelId="{7165FD6A-EF3B-43A5-9529-F2F852DB7C23}" srcId="{48DA57D3-0AA6-4BE5-B8D0-859C3D96F202}" destId="{030FA8F0-574F-474C-A446-9D8883AC19EA}" srcOrd="13" destOrd="0" parTransId="{569BBC6D-1B8E-4F49-AD9C-6C453E60617C}" sibTransId="{D2FA4CC0-7D1C-4272-9DFC-BD8DFF76B651}"/>
    <dgm:cxn modelId="{5A2F1D4C-A620-4312-AB8B-3A97CF2D99C8}" type="presOf" srcId="{8621D5F7-D0AF-4BC8-AE42-2D670E702763}" destId="{33D03820-D56B-4F07-9F52-8FF580ECA570}" srcOrd="0" destOrd="0" presId="urn:microsoft.com/office/officeart/2005/8/layout/default"/>
    <dgm:cxn modelId="{D5516150-E174-44A9-BBBE-410DA44D9918}" type="presOf" srcId="{1C985B4C-A33B-4828-9C48-06444DB47B03}" destId="{231DD4F5-8B69-46AA-8BC3-DFFD449F11E1}" srcOrd="0" destOrd="0" presId="urn:microsoft.com/office/officeart/2005/8/layout/default"/>
    <dgm:cxn modelId="{D1BFAB51-45C6-4032-ABCC-032DE3B92FA1}" type="presOf" srcId="{3596C1E1-78F0-4683-B9E9-36D12C2464F6}" destId="{2F17525F-F9CC-481A-A472-952E517E3CB2}" srcOrd="0" destOrd="0" presId="urn:microsoft.com/office/officeart/2005/8/layout/default"/>
    <dgm:cxn modelId="{94219975-1C27-479A-98CD-2FECC0E0F450}" type="presOf" srcId="{3EFB8E9E-D1E8-41CC-BB61-E9F3844E4551}" destId="{AD29784B-3A9F-48E5-8C78-E7390793144E}" srcOrd="0" destOrd="0" presId="urn:microsoft.com/office/officeart/2005/8/layout/default"/>
    <dgm:cxn modelId="{190BEE8F-10FD-4D51-AF9F-D3CBBE210447}" type="presOf" srcId="{030FA8F0-574F-474C-A446-9D8883AC19EA}" destId="{C65AA8AC-48A7-4A34-B96E-401F2AA4995D}" srcOrd="0" destOrd="0" presId="urn:microsoft.com/office/officeart/2005/8/layout/default"/>
    <dgm:cxn modelId="{77654991-4817-4770-ABC2-B49319552E0E}" srcId="{48DA57D3-0AA6-4BE5-B8D0-859C3D96F202}" destId="{5934FB2D-2F51-4C75-B94F-151474C8DBF0}" srcOrd="10" destOrd="0" parTransId="{CB1F950B-7D4E-4C76-85AA-3E7EA4DF9CC7}" sibTransId="{FC9C7ED7-A544-437B-8315-511228FB0588}"/>
    <dgm:cxn modelId="{D37022A9-3700-414D-BCFA-31B59BE64355}" type="presOf" srcId="{40F46643-F9EF-4C39-8944-A8BD9FE47925}" destId="{F093F579-99A3-460C-9444-0ED9B77F131A}" srcOrd="0" destOrd="0" presId="urn:microsoft.com/office/officeart/2005/8/layout/default"/>
    <dgm:cxn modelId="{5C7210B2-AC11-4834-8DD7-8A00C25EDCF8}" srcId="{48DA57D3-0AA6-4BE5-B8D0-859C3D96F202}" destId="{3596C1E1-78F0-4683-B9E9-36D12C2464F6}" srcOrd="4" destOrd="0" parTransId="{681FDDAF-0B55-4871-83B4-986A567F2CA8}" sibTransId="{0A299B1A-E529-4F76-AACF-BB2A8BFFD66C}"/>
    <dgm:cxn modelId="{718482B6-8854-4B23-BA96-3009D477C0ED}" srcId="{48DA57D3-0AA6-4BE5-B8D0-859C3D96F202}" destId="{B23AF4EA-4B9B-455B-B26E-6BEE9A66F852}" srcOrd="9" destOrd="0" parTransId="{AFDA9DB7-FBBA-41A2-862E-0625ACDF16F1}" sibTransId="{A2D01259-11B6-4F95-83FB-0E0FBAD9F516}"/>
    <dgm:cxn modelId="{44C255BF-1B73-46F7-BEDC-DB67B3F260B9}" srcId="{48DA57D3-0AA6-4BE5-B8D0-859C3D96F202}" destId="{4EE005DB-D216-468A-902E-E2AC66443F96}" srcOrd="6" destOrd="0" parTransId="{2677E5CC-B598-47AA-8275-242BDBAE9641}" sibTransId="{441A796D-75E7-42B0-B56F-C2FC8164D941}"/>
    <dgm:cxn modelId="{CB1088C4-5C75-47D5-BC81-67100C22598F}" srcId="{48DA57D3-0AA6-4BE5-B8D0-859C3D96F202}" destId="{1C985B4C-A33B-4828-9C48-06444DB47B03}" srcOrd="2" destOrd="0" parTransId="{D25410A3-2162-4570-AA03-4B00EF0A90CB}" sibTransId="{5E69AF3B-26F7-4EBF-BBBA-4E15C4FEB3D1}"/>
    <dgm:cxn modelId="{2124D9D4-6E74-42B6-BE6C-801F6DD0432B}" srcId="{48DA57D3-0AA6-4BE5-B8D0-859C3D96F202}" destId="{3EFB8E9E-D1E8-41CC-BB61-E9F3844E4551}" srcOrd="12" destOrd="0" parTransId="{25950832-FC46-401C-9EA6-AD6F595FF023}" sibTransId="{DADAE238-61B8-4663-851E-7E9C8F569973}"/>
    <dgm:cxn modelId="{0279F4DA-CFB8-4B29-8719-5D01DF793994}" type="presOf" srcId="{5D7D66B3-2955-4BF4-AF21-A131370894D3}" destId="{A22E5273-DCFF-438B-9601-DCA2FEF80F10}" srcOrd="0" destOrd="0" presId="urn:microsoft.com/office/officeart/2005/8/layout/default"/>
    <dgm:cxn modelId="{9FAE3CE0-69A3-42A5-B8DB-4D54B6F05E1C}" type="presOf" srcId="{B23AF4EA-4B9B-455B-B26E-6BEE9A66F852}" destId="{55269375-F954-437C-A385-9A9CC981639A}" srcOrd="0" destOrd="0" presId="urn:microsoft.com/office/officeart/2005/8/layout/default"/>
    <dgm:cxn modelId="{6EB0D3E1-A9BF-4A73-92E6-4A95E545E178}" srcId="{48DA57D3-0AA6-4BE5-B8D0-859C3D96F202}" destId="{8621D5F7-D0AF-4BC8-AE42-2D670E702763}" srcOrd="8" destOrd="0" parTransId="{0051D180-76EF-4187-9095-A13BE3F257FD}" sibTransId="{23466D89-0882-408E-82FC-CA3044DF9359}"/>
    <dgm:cxn modelId="{473461E3-8D51-456F-A25D-0530797BD728}" srcId="{48DA57D3-0AA6-4BE5-B8D0-859C3D96F202}" destId="{46C6EEF4-B629-424B-9136-55615C0D6651}" srcOrd="11" destOrd="0" parTransId="{25A23193-99DF-4AA7-BC93-43D3C55C6032}" sibTransId="{F16396F7-8755-49CE-8721-81FF6D73C993}"/>
    <dgm:cxn modelId="{459657E4-F60B-420C-8BC4-8935DC2391AD}" type="presOf" srcId="{BD33337E-C299-46A5-832B-67FCFD5C2030}" destId="{9348582E-E9A6-4A34-B914-4CA5B8B7362D}" srcOrd="0" destOrd="0" presId="urn:microsoft.com/office/officeart/2005/8/layout/default"/>
    <dgm:cxn modelId="{B2CB58EB-C16A-407C-8A14-7B4C1212D2F0}" type="presOf" srcId="{46C6EEF4-B629-424B-9136-55615C0D6651}" destId="{849A1A6F-9C47-46F9-910C-8D4326B60FD1}" srcOrd="0" destOrd="0" presId="urn:microsoft.com/office/officeart/2005/8/layout/default"/>
    <dgm:cxn modelId="{FAE586EF-6C85-481C-B525-52978611B049}" type="presOf" srcId="{5934FB2D-2F51-4C75-B94F-151474C8DBF0}" destId="{57242B42-6767-4CE9-9C09-44F726E66B40}" srcOrd="0" destOrd="0" presId="urn:microsoft.com/office/officeart/2005/8/layout/default"/>
    <dgm:cxn modelId="{1DC82CF3-0E06-4F01-860F-F39F62FBE8C5}" type="presOf" srcId="{6019BDFE-CD59-457E-A91C-9CE839A42AAB}" destId="{27235FBE-D92C-4E55-9A82-86002F499E7F}" srcOrd="0" destOrd="0" presId="urn:microsoft.com/office/officeart/2005/8/layout/default"/>
    <dgm:cxn modelId="{D2E06EF8-3D90-4891-B157-073C89D1C8DD}" type="presOf" srcId="{60A2BD6D-77E4-4E76-8041-A03C3CDF1FDD}" destId="{4BA07815-E9CA-4497-BE8B-28E86DBCE203}" srcOrd="0" destOrd="0" presId="urn:microsoft.com/office/officeart/2005/8/layout/default"/>
    <dgm:cxn modelId="{72BD07FF-A9D4-4C56-A21C-77E7FF03648F}" srcId="{48DA57D3-0AA6-4BE5-B8D0-859C3D96F202}" destId="{40F46643-F9EF-4C39-8944-A8BD9FE47925}" srcOrd="0" destOrd="0" parTransId="{A10DE363-9F04-42E0-8423-304588DD1E3F}" sibTransId="{9BA1070B-5FAF-46AC-AF5A-45E4862A5654}"/>
    <dgm:cxn modelId="{E18430FF-4972-4E7A-83B6-6B85907AED1C}" type="presOf" srcId="{32E53A2F-13A9-4EB2-9972-8B957F3EB1EC}" destId="{27B43460-A30C-4A8E-8D03-CE27F067DAE8}" srcOrd="0" destOrd="0" presId="urn:microsoft.com/office/officeart/2005/8/layout/default"/>
    <dgm:cxn modelId="{1731B122-4E0C-4D90-AE76-028AA79071E8}" type="presParOf" srcId="{27E8D39E-082F-449A-B15F-E2111F9B6294}" destId="{F093F579-99A3-460C-9444-0ED9B77F131A}" srcOrd="0" destOrd="0" presId="urn:microsoft.com/office/officeart/2005/8/layout/default"/>
    <dgm:cxn modelId="{A8946147-AC0B-4C85-94FF-2C9723190217}" type="presParOf" srcId="{27E8D39E-082F-449A-B15F-E2111F9B6294}" destId="{E3ED458D-1A7F-4A22-B3C5-892ACA610420}" srcOrd="1" destOrd="0" presId="urn:microsoft.com/office/officeart/2005/8/layout/default"/>
    <dgm:cxn modelId="{1A929C3B-CD78-4A72-A018-704908027452}" type="presParOf" srcId="{27E8D39E-082F-449A-B15F-E2111F9B6294}" destId="{27B43460-A30C-4A8E-8D03-CE27F067DAE8}" srcOrd="2" destOrd="0" presId="urn:microsoft.com/office/officeart/2005/8/layout/default"/>
    <dgm:cxn modelId="{8ACFA22F-ACFA-4E7D-A7B6-A7A0614C47EB}" type="presParOf" srcId="{27E8D39E-082F-449A-B15F-E2111F9B6294}" destId="{7191F121-924E-4B3C-B63D-D79B81A9D401}" srcOrd="3" destOrd="0" presId="urn:microsoft.com/office/officeart/2005/8/layout/default"/>
    <dgm:cxn modelId="{8A5D0202-DDCF-4204-8531-2A1E1F9E3D91}" type="presParOf" srcId="{27E8D39E-082F-449A-B15F-E2111F9B6294}" destId="{231DD4F5-8B69-46AA-8BC3-DFFD449F11E1}" srcOrd="4" destOrd="0" presId="urn:microsoft.com/office/officeart/2005/8/layout/default"/>
    <dgm:cxn modelId="{3C54D672-462E-4FEC-A154-B2A4AD270DB2}" type="presParOf" srcId="{27E8D39E-082F-449A-B15F-E2111F9B6294}" destId="{BFD9C4D0-2765-409B-B63E-1D24C859FD62}" srcOrd="5" destOrd="0" presId="urn:microsoft.com/office/officeart/2005/8/layout/default"/>
    <dgm:cxn modelId="{94C52B32-73E3-4743-9F53-E7019444569C}" type="presParOf" srcId="{27E8D39E-082F-449A-B15F-E2111F9B6294}" destId="{A22E5273-DCFF-438B-9601-DCA2FEF80F10}" srcOrd="6" destOrd="0" presId="urn:microsoft.com/office/officeart/2005/8/layout/default"/>
    <dgm:cxn modelId="{28A68A8F-E89D-42EC-A038-FA456CE97280}" type="presParOf" srcId="{27E8D39E-082F-449A-B15F-E2111F9B6294}" destId="{B161229E-875F-408D-9DEB-53DD2D9BB1F9}" srcOrd="7" destOrd="0" presId="urn:microsoft.com/office/officeart/2005/8/layout/default"/>
    <dgm:cxn modelId="{AA44D036-A72E-4DF6-ADBF-4F4260D46F17}" type="presParOf" srcId="{27E8D39E-082F-449A-B15F-E2111F9B6294}" destId="{2F17525F-F9CC-481A-A472-952E517E3CB2}" srcOrd="8" destOrd="0" presId="urn:microsoft.com/office/officeart/2005/8/layout/default"/>
    <dgm:cxn modelId="{8064981C-C322-4999-BBB6-CBFB4CB44801}" type="presParOf" srcId="{27E8D39E-082F-449A-B15F-E2111F9B6294}" destId="{BFD65347-451F-4E5A-9EC4-5365AC94258C}" srcOrd="9" destOrd="0" presId="urn:microsoft.com/office/officeart/2005/8/layout/default"/>
    <dgm:cxn modelId="{BFBE1019-5061-4B2C-9070-22F8204DE6BE}" type="presParOf" srcId="{27E8D39E-082F-449A-B15F-E2111F9B6294}" destId="{9348582E-E9A6-4A34-B914-4CA5B8B7362D}" srcOrd="10" destOrd="0" presId="urn:microsoft.com/office/officeart/2005/8/layout/default"/>
    <dgm:cxn modelId="{00F800FD-12C9-45CC-9037-7D727A83629D}" type="presParOf" srcId="{27E8D39E-082F-449A-B15F-E2111F9B6294}" destId="{94BEA229-BE29-4881-85AF-08AD0FE766DC}" srcOrd="11" destOrd="0" presId="urn:microsoft.com/office/officeart/2005/8/layout/default"/>
    <dgm:cxn modelId="{A1849045-B915-45EA-927A-39D67563B71B}" type="presParOf" srcId="{27E8D39E-082F-449A-B15F-E2111F9B6294}" destId="{EBC06BA1-A5C9-4644-9A2E-04106A86C535}" srcOrd="12" destOrd="0" presId="urn:microsoft.com/office/officeart/2005/8/layout/default"/>
    <dgm:cxn modelId="{3712E6FF-6D32-4E02-9E79-C9A092EF04C4}" type="presParOf" srcId="{27E8D39E-082F-449A-B15F-E2111F9B6294}" destId="{4FADC1DB-6F5D-444A-9143-71247841B28B}" srcOrd="13" destOrd="0" presId="urn:microsoft.com/office/officeart/2005/8/layout/default"/>
    <dgm:cxn modelId="{80E6FC7E-CDBD-4831-A282-1637FDC1352D}" type="presParOf" srcId="{27E8D39E-082F-449A-B15F-E2111F9B6294}" destId="{27235FBE-D92C-4E55-9A82-86002F499E7F}" srcOrd="14" destOrd="0" presId="urn:microsoft.com/office/officeart/2005/8/layout/default"/>
    <dgm:cxn modelId="{E704974B-18ED-48D8-8195-51C463D487EC}" type="presParOf" srcId="{27E8D39E-082F-449A-B15F-E2111F9B6294}" destId="{9A4CDB02-8541-4B8B-BC2A-08BC314B78D7}" srcOrd="15" destOrd="0" presId="urn:microsoft.com/office/officeart/2005/8/layout/default"/>
    <dgm:cxn modelId="{7E344F97-3C32-4BD6-AD25-8560BADBDDD8}" type="presParOf" srcId="{27E8D39E-082F-449A-B15F-E2111F9B6294}" destId="{33D03820-D56B-4F07-9F52-8FF580ECA570}" srcOrd="16" destOrd="0" presId="urn:microsoft.com/office/officeart/2005/8/layout/default"/>
    <dgm:cxn modelId="{05C4DF76-58A4-4944-A6D5-337CD2CAB1C0}" type="presParOf" srcId="{27E8D39E-082F-449A-B15F-E2111F9B6294}" destId="{4E968E0E-DAEC-445B-BD1B-9B0E4586DFBC}" srcOrd="17" destOrd="0" presId="urn:microsoft.com/office/officeart/2005/8/layout/default"/>
    <dgm:cxn modelId="{35C8799A-239C-4785-B58C-8CD5C25F17AB}" type="presParOf" srcId="{27E8D39E-082F-449A-B15F-E2111F9B6294}" destId="{55269375-F954-437C-A385-9A9CC981639A}" srcOrd="18" destOrd="0" presId="urn:microsoft.com/office/officeart/2005/8/layout/default"/>
    <dgm:cxn modelId="{6BDC9A1F-AB1F-4B48-9FB8-498F91EBD305}" type="presParOf" srcId="{27E8D39E-082F-449A-B15F-E2111F9B6294}" destId="{A797357E-1B0B-40B4-8B0B-BBC6A8DF1495}" srcOrd="19" destOrd="0" presId="urn:microsoft.com/office/officeart/2005/8/layout/default"/>
    <dgm:cxn modelId="{6C6FB988-2D34-4EF4-AEC6-FF916096F67A}" type="presParOf" srcId="{27E8D39E-082F-449A-B15F-E2111F9B6294}" destId="{57242B42-6767-4CE9-9C09-44F726E66B40}" srcOrd="20" destOrd="0" presId="urn:microsoft.com/office/officeart/2005/8/layout/default"/>
    <dgm:cxn modelId="{76F17310-0703-4DBE-9AAC-47E33BAC471C}" type="presParOf" srcId="{27E8D39E-082F-449A-B15F-E2111F9B6294}" destId="{FE400B63-6B1B-4E20-A896-C842D5FEDBE9}" srcOrd="21" destOrd="0" presId="urn:microsoft.com/office/officeart/2005/8/layout/default"/>
    <dgm:cxn modelId="{FE7243E4-ABD4-4B76-B105-7374DE1CF82B}" type="presParOf" srcId="{27E8D39E-082F-449A-B15F-E2111F9B6294}" destId="{849A1A6F-9C47-46F9-910C-8D4326B60FD1}" srcOrd="22" destOrd="0" presId="urn:microsoft.com/office/officeart/2005/8/layout/default"/>
    <dgm:cxn modelId="{8F8BF1EE-02F7-412D-95EE-0402E2BBB787}" type="presParOf" srcId="{27E8D39E-082F-449A-B15F-E2111F9B6294}" destId="{544CA987-BE80-40C1-AF2D-11EA157CBB81}" srcOrd="23" destOrd="0" presId="urn:microsoft.com/office/officeart/2005/8/layout/default"/>
    <dgm:cxn modelId="{0DCBD30F-1A03-411D-BA9A-3796B31E6BC9}" type="presParOf" srcId="{27E8D39E-082F-449A-B15F-E2111F9B6294}" destId="{AD29784B-3A9F-48E5-8C78-E7390793144E}" srcOrd="24" destOrd="0" presId="urn:microsoft.com/office/officeart/2005/8/layout/default"/>
    <dgm:cxn modelId="{2D189B0E-F56B-4010-AAF6-C8CCA3D517A3}" type="presParOf" srcId="{27E8D39E-082F-449A-B15F-E2111F9B6294}" destId="{7E54706D-B33E-4726-B950-22814C1AA54E}" srcOrd="25" destOrd="0" presId="urn:microsoft.com/office/officeart/2005/8/layout/default"/>
    <dgm:cxn modelId="{AD08E9F9-84BE-459A-8D4B-8D3E56C02A1D}" type="presParOf" srcId="{27E8D39E-082F-449A-B15F-E2111F9B6294}" destId="{C65AA8AC-48A7-4A34-B96E-401F2AA4995D}" srcOrd="26" destOrd="0" presId="urn:microsoft.com/office/officeart/2005/8/layout/default"/>
    <dgm:cxn modelId="{0BFDA87E-ECAD-4230-B8D1-0A09A0AC9A79}" type="presParOf" srcId="{27E8D39E-082F-449A-B15F-E2111F9B6294}" destId="{1D683658-43FC-43CA-A92E-570D5250A31B}" srcOrd="27" destOrd="0" presId="urn:microsoft.com/office/officeart/2005/8/layout/default"/>
    <dgm:cxn modelId="{C463C7A6-8537-4483-8BE4-93F8F1034FE9}" type="presParOf" srcId="{27E8D39E-082F-449A-B15F-E2111F9B6294}" destId="{4BA07815-E9CA-4497-BE8B-28E86DBCE20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57D3-0AA6-4BE5-B8D0-859C3D96F2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46643-F9EF-4C39-8944-A8BD9FE47925}">
      <dgm:prSet/>
      <dgm:spPr/>
      <dgm:t>
        <a:bodyPr/>
        <a:lstStyle/>
        <a:p>
          <a:r>
            <a:rPr lang="en-AU" dirty="0"/>
            <a:t>Created a did the student withdraw from or complete the course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10DE363-9F04-42E0-8423-304588DD1E3F}" type="parTrans" cxnId="{72BD07FF-A9D4-4C56-A21C-77E7FF03648F}">
      <dgm:prSet/>
      <dgm:spPr/>
      <dgm:t>
        <a:bodyPr/>
        <a:lstStyle/>
        <a:p>
          <a:endParaRPr lang="en-US"/>
        </a:p>
      </dgm:t>
    </dgm:pt>
    <dgm:pt modelId="{9BA1070B-5FAF-46AC-AF5A-45E4862A5654}" type="sibTrans" cxnId="{72BD07FF-A9D4-4C56-A21C-77E7FF03648F}">
      <dgm:prSet/>
      <dgm:spPr/>
      <dgm:t>
        <a:bodyPr/>
        <a:lstStyle/>
        <a:p>
          <a:endParaRPr lang="en-US"/>
        </a:p>
      </dgm:t>
    </dgm:pt>
    <dgm:pt modelId="{32E53A2F-13A9-4EB2-9972-8B957F3EB1EC}">
      <dgm:prSet/>
      <dgm:spPr/>
      <dgm:t>
        <a:bodyPr/>
        <a:lstStyle/>
        <a:p>
          <a:r>
            <a:rPr lang="en-AU" dirty="0"/>
            <a:t>Created a grades column {MongoDB &amp; 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C33F32A-1F6D-4FB2-AE8A-42F82B386087}" type="parTrans" cxnId="{D483163C-629E-4653-B271-AF48D0D20CF1}">
      <dgm:prSet/>
      <dgm:spPr/>
      <dgm:t>
        <a:bodyPr/>
        <a:lstStyle/>
        <a:p>
          <a:endParaRPr lang="en-US"/>
        </a:p>
      </dgm:t>
    </dgm:pt>
    <dgm:pt modelId="{B72AFFA5-AD31-4F43-9D9A-6139B07060F8}" type="sibTrans" cxnId="{D483163C-629E-4653-B271-AF48D0D20CF1}">
      <dgm:prSet/>
      <dgm:spPr/>
      <dgm:t>
        <a:bodyPr/>
        <a:lstStyle/>
        <a:p>
          <a:endParaRPr lang="en-US"/>
        </a:p>
      </dgm:t>
    </dgm:pt>
    <dgm:pt modelId="{1C985B4C-A33B-4828-9C48-06444DB47B03}">
      <dgm:prSet/>
      <dgm:spPr/>
      <dgm:t>
        <a:bodyPr/>
        <a:lstStyle/>
        <a:p>
          <a:r>
            <a:rPr lang="en-AU" dirty="0"/>
            <a:t>Created an assessment weightings column that I used to calculate the weighted score in the case of a student taking an exam with other assessment items (the values of this column consist of a re-scaled version of the existing assessment weightings so that they add up to 100%)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D25410A3-2162-4570-AA03-4B00EF0A90CB}" type="parTrans" cxnId="{CB1088C4-5C75-47D5-BC81-67100C22598F}">
      <dgm:prSet/>
      <dgm:spPr/>
      <dgm:t>
        <a:bodyPr/>
        <a:lstStyle/>
        <a:p>
          <a:endParaRPr lang="en-US"/>
        </a:p>
      </dgm:t>
    </dgm:pt>
    <dgm:pt modelId="{5E69AF3B-26F7-4EBF-BBBA-4E15C4FEB3D1}" type="sibTrans" cxnId="{CB1088C4-5C75-47D5-BC81-67100C22598F}">
      <dgm:prSet/>
      <dgm:spPr/>
      <dgm:t>
        <a:bodyPr/>
        <a:lstStyle/>
        <a:p>
          <a:endParaRPr lang="en-US"/>
        </a:p>
      </dgm:t>
    </dgm:pt>
    <dgm:pt modelId="{5D7D66B3-2955-4BF4-AF21-A131370894D3}">
      <dgm:prSet/>
      <dgm:spPr/>
      <dgm:t>
        <a:bodyPr/>
        <a:lstStyle/>
        <a:p>
          <a:r>
            <a:rPr lang="en-AU" dirty="0"/>
            <a:t>Created a weighted score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DADB9D29-F56C-4B4C-BAD6-822F0BB2D592}" type="parTrans" cxnId="{6E025368-D618-46FB-AB2C-C81D0346A151}">
      <dgm:prSet/>
      <dgm:spPr/>
      <dgm:t>
        <a:bodyPr/>
        <a:lstStyle/>
        <a:p>
          <a:endParaRPr lang="en-US"/>
        </a:p>
      </dgm:t>
    </dgm:pt>
    <dgm:pt modelId="{62524B42-9FFA-4F66-96E0-AE74CC0EBD12}" type="sibTrans" cxnId="{6E025368-D618-46FB-AB2C-C81D0346A151}">
      <dgm:prSet/>
      <dgm:spPr/>
      <dgm:t>
        <a:bodyPr/>
        <a:lstStyle/>
        <a:p>
          <a:endParaRPr lang="en-US"/>
        </a:p>
      </dgm:t>
    </dgm:pt>
    <dgm:pt modelId="{3596C1E1-78F0-4683-B9E9-36D12C2464F6}">
      <dgm:prSet/>
      <dgm:spPr/>
      <dgm:t>
        <a:bodyPr/>
        <a:lstStyle/>
        <a:p>
          <a:r>
            <a:rPr lang="en-AU" dirty="0"/>
            <a:t>Created a cumulative grade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681FDDAF-0B55-4871-83B4-986A567F2CA8}" type="parTrans" cxnId="{5C7210B2-AC11-4834-8DD7-8A00C25EDCF8}">
      <dgm:prSet/>
      <dgm:spPr/>
      <dgm:t>
        <a:bodyPr/>
        <a:lstStyle/>
        <a:p>
          <a:endParaRPr lang="en-US"/>
        </a:p>
      </dgm:t>
    </dgm:pt>
    <dgm:pt modelId="{0A299B1A-E529-4F76-AACF-BB2A8BFFD66C}" type="sibTrans" cxnId="{5C7210B2-AC11-4834-8DD7-8A00C25EDCF8}">
      <dgm:prSet/>
      <dgm:spPr/>
      <dgm:t>
        <a:bodyPr/>
        <a:lstStyle/>
        <a:p>
          <a:endParaRPr lang="en-US"/>
        </a:p>
      </dgm:t>
    </dgm:pt>
    <dgm:pt modelId="{63A455E0-F0F7-4B9D-AA7C-2015CEB886D0}">
      <dgm:prSet/>
      <dgm:spPr/>
      <dgm:t>
        <a:bodyPr/>
        <a:lstStyle/>
        <a:p>
          <a:r>
            <a:rPr lang="en-AU" dirty="0"/>
            <a:t>Created a difference between when student handed in the assignment and the assignment due date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4BA10B1B-7D57-42C5-BB8C-4F54504BAE83}" type="parTrans" cxnId="{CA285C2C-B384-4134-AD96-A45E656CEE02}">
      <dgm:prSet/>
      <dgm:spPr/>
      <dgm:t>
        <a:bodyPr/>
        <a:lstStyle/>
        <a:p>
          <a:endParaRPr lang="en-AU"/>
        </a:p>
      </dgm:t>
    </dgm:pt>
    <dgm:pt modelId="{78D726DB-E455-4763-BD74-32998ED2E07A}" type="sibTrans" cxnId="{CA285C2C-B384-4134-AD96-A45E656CEE02}">
      <dgm:prSet/>
      <dgm:spPr/>
      <dgm:t>
        <a:bodyPr/>
        <a:lstStyle/>
        <a:p>
          <a:endParaRPr lang="en-AU"/>
        </a:p>
      </dgm:t>
    </dgm:pt>
    <dgm:pt modelId="{B8056DA9-CC36-42AC-A9EF-7BC812DA09C9}">
      <dgm:prSet/>
      <dgm:spPr/>
      <dgm:t>
        <a:bodyPr/>
        <a:lstStyle/>
        <a:p>
          <a:r>
            <a:rPr lang="en-AU" dirty="0"/>
            <a:t>Created a has student taken an exam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C949E76D-6E3E-4D37-8186-936266E05A3E}" type="parTrans" cxnId="{C8B1BE22-4CB5-45BA-8FFF-6C4E80F54F6F}">
      <dgm:prSet/>
      <dgm:spPr/>
      <dgm:t>
        <a:bodyPr/>
        <a:lstStyle/>
        <a:p>
          <a:endParaRPr lang="en-AU"/>
        </a:p>
      </dgm:t>
    </dgm:pt>
    <dgm:pt modelId="{97AB8C7E-E9DA-47CE-9D94-38BF2C91B02B}" type="sibTrans" cxnId="{C8B1BE22-4CB5-45BA-8FFF-6C4E80F54F6F}">
      <dgm:prSet/>
      <dgm:spPr/>
      <dgm:t>
        <a:bodyPr/>
        <a:lstStyle/>
        <a:p>
          <a:endParaRPr lang="en-AU"/>
        </a:p>
      </dgm:t>
    </dgm:pt>
    <dgm:pt modelId="{CDD09D67-2A3F-4884-B84E-D3DDA3ED5A2E}">
      <dgm:prSet/>
      <dgm:spPr/>
      <dgm:t>
        <a:bodyPr/>
        <a:lstStyle/>
        <a:p>
          <a:r>
            <a:rPr lang="en-AU" dirty="0"/>
            <a:t>Created a sum of the weighted scores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90C58F6C-2A40-413D-B3D5-28BA511052E9}" type="parTrans" cxnId="{F9C68A4A-25ED-4B81-8121-248EE490F431}">
      <dgm:prSet/>
      <dgm:spPr/>
      <dgm:t>
        <a:bodyPr/>
        <a:lstStyle/>
        <a:p>
          <a:endParaRPr lang="en-AU"/>
        </a:p>
      </dgm:t>
    </dgm:pt>
    <dgm:pt modelId="{F0ED9FBE-2BE5-4F57-9B9F-B99996A90874}" type="sibTrans" cxnId="{F9C68A4A-25ED-4B81-8121-248EE490F431}">
      <dgm:prSet/>
      <dgm:spPr/>
      <dgm:t>
        <a:bodyPr/>
        <a:lstStyle/>
        <a:p>
          <a:endParaRPr lang="en-AU"/>
        </a:p>
      </dgm:t>
    </dgm:pt>
    <dgm:pt modelId="{0448F2D6-7FED-4789-A887-4D8B989D4C2D}">
      <dgm:prSet/>
      <dgm:spPr/>
      <dgm:t>
        <a:bodyPr/>
        <a:lstStyle/>
        <a:p>
          <a:r>
            <a:rPr lang="en-AU" dirty="0"/>
            <a:t>Created a column where I grouped the module and presentation IDs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1BAD48E2-14CF-4280-A68F-D4F6BF1D5480}" type="parTrans" cxnId="{8B8072BE-EB3B-41A6-A126-EE1AA31499DF}">
      <dgm:prSet/>
      <dgm:spPr/>
      <dgm:t>
        <a:bodyPr/>
        <a:lstStyle/>
        <a:p>
          <a:endParaRPr lang="en-AU"/>
        </a:p>
      </dgm:t>
    </dgm:pt>
    <dgm:pt modelId="{1C867ED2-6B02-44C4-94EF-B7BFF4724E1F}" type="sibTrans" cxnId="{8B8072BE-EB3B-41A6-A126-EE1AA31499DF}">
      <dgm:prSet/>
      <dgm:spPr/>
      <dgm:t>
        <a:bodyPr/>
        <a:lstStyle/>
        <a:p>
          <a:endParaRPr lang="en-AU"/>
        </a:p>
      </dgm:t>
    </dgm:pt>
    <dgm:pt modelId="{FDD350C5-66CE-47EA-9DC7-E90178AAC68C}">
      <dgm:prSet/>
      <dgm:spPr/>
      <dgm:t>
        <a:bodyPr/>
        <a:lstStyle/>
        <a:p>
          <a:r>
            <a:rPr lang="en-AU" dirty="0"/>
            <a:t>Created a column that converts the grade a student received to its numerical equivalent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1887DAEB-5C1B-4A8D-A09A-B0ADF1DF0872}" type="parTrans" cxnId="{202457B0-79AE-4C65-92BE-65451F245993}">
      <dgm:prSet/>
      <dgm:spPr/>
      <dgm:t>
        <a:bodyPr/>
        <a:lstStyle/>
        <a:p>
          <a:endParaRPr lang="en-AU"/>
        </a:p>
      </dgm:t>
    </dgm:pt>
    <dgm:pt modelId="{4AF3C153-F041-46A7-92DC-3E8CFCF83185}" type="sibTrans" cxnId="{202457B0-79AE-4C65-92BE-65451F245993}">
      <dgm:prSet/>
      <dgm:spPr/>
      <dgm:t>
        <a:bodyPr/>
        <a:lstStyle/>
        <a:p>
          <a:endParaRPr lang="en-AU"/>
        </a:p>
      </dgm:t>
    </dgm:pt>
    <dgm:pt modelId="{69452C02-DAAA-4C91-91C8-D6280D69EA77}">
      <dgm:prSet/>
      <dgm:spPr/>
      <dgm:t>
        <a:bodyPr/>
        <a:lstStyle/>
        <a:p>
          <a:r>
            <a:rPr lang="en-AU" dirty="0"/>
            <a:t>Created a column works out the grade points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4742BDAE-8C42-4BE9-9D10-9D85733A2CCE}" type="parTrans" cxnId="{B90B538C-7ECF-4326-966A-49FDBAA28619}">
      <dgm:prSet/>
      <dgm:spPr/>
      <dgm:t>
        <a:bodyPr/>
        <a:lstStyle/>
        <a:p>
          <a:endParaRPr lang="en-AU"/>
        </a:p>
      </dgm:t>
    </dgm:pt>
    <dgm:pt modelId="{7FA213B7-DF4F-43D5-9631-ACEF9535451A}" type="sibTrans" cxnId="{B90B538C-7ECF-4326-966A-49FDBAA28619}">
      <dgm:prSet/>
      <dgm:spPr/>
      <dgm:t>
        <a:bodyPr/>
        <a:lstStyle/>
        <a:p>
          <a:endParaRPr lang="en-AU"/>
        </a:p>
      </dgm:t>
    </dgm:pt>
    <dgm:pt modelId="{4FA1AC0E-2466-4AEB-9B94-B04DD7A128D0}">
      <dgm:prSet/>
      <dgm:spPr/>
      <dgm:t>
        <a:bodyPr/>
        <a:lstStyle/>
        <a:p>
          <a:r>
            <a:rPr lang="en-AU" dirty="0"/>
            <a:t>Created a column that works out the total credits a course is worth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34EB7B48-E4FC-4341-991E-9260C356E355}" type="parTrans" cxnId="{CAB99891-C595-40C9-ACB0-2888F0418169}">
      <dgm:prSet/>
      <dgm:spPr/>
      <dgm:t>
        <a:bodyPr/>
        <a:lstStyle/>
        <a:p>
          <a:endParaRPr lang="en-AU"/>
        </a:p>
      </dgm:t>
    </dgm:pt>
    <dgm:pt modelId="{BE169879-F582-40CF-B5F9-F976BF1A6492}" type="sibTrans" cxnId="{CAB99891-C595-40C9-ACB0-2888F0418169}">
      <dgm:prSet/>
      <dgm:spPr/>
      <dgm:t>
        <a:bodyPr/>
        <a:lstStyle/>
        <a:p>
          <a:endParaRPr lang="en-AU"/>
        </a:p>
      </dgm:t>
    </dgm:pt>
    <dgm:pt modelId="{27E8D39E-082F-449A-B15F-E2111F9B6294}" type="pres">
      <dgm:prSet presAssocID="{48DA57D3-0AA6-4BE5-B8D0-859C3D96F202}" presName="diagram" presStyleCnt="0">
        <dgm:presLayoutVars>
          <dgm:dir/>
          <dgm:resizeHandles val="exact"/>
        </dgm:presLayoutVars>
      </dgm:prSet>
      <dgm:spPr/>
    </dgm:pt>
    <dgm:pt modelId="{F093F579-99A3-460C-9444-0ED9B77F131A}" type="pres">
      <dgm:prSet presAssocID="{40F46643-F9EF-4C39-8944-A8BD9FE47925}" presName="node" presStyleLbl="node1" presStyleIdx="0" presStyleCnt="12">
        <dgm:presLayoutVars>
          <dgm:bulletEnabled val="1"/>
        </dgm:presLayoutVars>
      </dgm:prSet>
      <dgm:spPr/>
    </dgm:pt>
    <dgm:pt modelId="{E3ED458D-1A7F-4A22-B3C5-892ACA610420}" type="pres">
      <dgm:prSet presAssocID="{9BA1070B-5FAF-46AC-AF5A-45E4862A5654}" presName="sibTrans" presStyleCnt="0"/>
      <dgm:spPr/>
    </dgm:pt>
    <dgm:pt modelId="{27B43460-A30C-4A8E-8D03-CE27F067DAE8}" type="pres">
      <dgm:prSet presAssocID="{32E53A2F-13A9-4EB2-9972-8B957F3EB1EC}" presName="node" presStyleLbl="node1" presStyleIdx="1" presStyleCnt="12">
        <dgm:presLayoutVars>
          <dgm:bulletEnabled val="1"/>
        </dgm:presLayoutVars>
      </dgm:prSet>
      <dgm:spPr/>
    </dgm:pt>
    <dgm:pt modelId="{7191F121-924E-4B3C-B63D-D79B81A9D401}" type="pres">
      <dgm:prSet presAssocID="{B72AFFA5-AD31-4F43-9D9A-6139B07060F8}" presName="sibTrans" presStyleCnt="0"/>
      <dgm:spPr/>
    </dgm:pt>
    <dgm:pt modelId="{231DD4F5-8B69-46AA-8BC3-DFFD449F11E1}" type="pres">
      <dgm:prSet presAssocID="{1C985B4C-A33B-4828-9C48-06444DB47B03}" presName="node" presStyleLbl="node1" presStyleIdx="2" presStyleCnt="12">
        <dgm:presLayoutVars>
          <dgm:bulletEnabled val="1"/>
        </dgm:presLayoutVars>
      </dgm:prSet>
      <dgm:spPr/>
    </dgm:pt>
    <dgm:pt modelId="{BFD9C4D0-2765-409B-B63E-1D24C859FD62}" type="pres">
      <dgm:prSet presAssocID="{5E69AF3B-26F7-4EBF-BBBA-4E15C4FEB3D1}" presName="sibTrans" presStyleCnt="0"/>
      <dgm:spPr/>
    </dgm:pt>
    <dgm:pt modelId="{A22E5273-DCFF-438B-9601-DCA2FEF80F10}" type="pres">
      <dgm:prSet presAssocID="{5D7D66B3-2955-4BF4-AF21-A131370894D3}" presName="node" presStyleLbl="node1" presStyleIdx="3" presStyleCnt="12">
        <dgm:presLayoutVars>
          <dgm:bulletEnabled val="1"/>
        </dgm:presLayoutVars>
      </dgm:prSet>
      <dgm:spPr/>
    </dgm:pt>
    <dgm:pt modelId="{B161229E-875F-408D-9DEB-53DD2D9BB1F9}" type="pres">
      <dgm:prSet presAssocID="{62524B42-9FFA-4F66-96E0-AE74CC0EBD12}" presName="sibTrans" presStyleCnt="0"/>
      <dgm:spPr/>
    </dgm:pt>
    <dgm:pt modelId="{2F17525F-F9CC-481A-A472-952E517E3CB2}" type="pres">
      <dgm:prSet presAssocID="{3596C1E1-78F0-4683-B9E9-36D12C2464F6}" presName="node" presStyleLbl="node1" presStyleIdx="4" presStyleCnt="12">
        <dgm:presLayoutVars>
          <dgm:bulletEnabled val="1"/>
        </dgm:presLayoutVars>
      </dgm:prSet>
      <dgm:spPr/>
    </dgm:pt>
    <dgm:pt modelId="{57F71035-F85B-4F77-848A-BADD1931DC13}" type="pres">
      <dgm:prSet presAssocID="{0A299B1A-E529-4F76-AACF-BB2A8BFFD66C}" presName="sibTrans" presStyleCnt="0"/>
      <dgm:spPr/>
    </dgm:pt>
    <dgm:pt modelId="{47FCD1A4-36C5-4398-8646-1BAB47F1F92E}" type="pres">
      <dgm:prSet presAssocID="{63A455E0-F0F7-4B9D-AA7C-2015CEB886D0}" presName="node" presStyleLbl="node1" presStyleIdx="5" presStyleCnt="12">
        <dgm:presLayoutVars>
          <dgm:bulletEnabled val="1"/>
        </dgm:presLayoutVars>
      </dgm:prSet>
      <dgm:spPr/>
    </dgm:pt>
    <dgm:pt modelId="{F20B5069-C93C-4364-965E-6C30C8809C39}" type="pres">
      <dgm:prSet presAssocID="{78D726DB-E455-4763-BD74-32998ED2E07A}" presName="sibTrans" presStyleCnt="0"/>
      <dgm:spPr/>
    </dgm:pt>
    <dgm:pt modelId="{E1F1293F-CEF1-482D-A02F-8A163FD17FBB}" type="pres">
      <dgm:prSet presAssocID="{B8056DA9-CC36-42AC-A9EF-7BC812DA09C9}" presName="node" presStyleLbl="node1" presStyleIdx="6" presStyleCnt="12">
        <dgm:presLayoutVars>
          <dgm:bulletEnabled val="1"/>
        </dgm:presLayoutVars>
      </dgm:prSet>
      <dgm:spPr/>
    </dgm:pt>
    <dgm:pt modelId="{0C5CC8E6-BD73-4988-AF7A-1A579395387C}" type="pres">
      <dgm:prSet presAssocID="{97AB8C7E-E9DA-47CE-9D94-38BF2C91B02B}" presName="sibTrans" presStyleCnt="0"/>
      <dgm:spPr/>
    </dgm:pt>
    <dgm:pt modelId="{EBB38E14-9C8A-4AC6-BBDE-84F7DB177F06}" type="pres">
      <dgm:prSet presAssocID="{CDD09D67-2A3F-4884-B84E-D3DDA3ED5A2E}" presName="node" presStyleLbl="node1" presStyleIdx="7" presStyleCnt="12">
        <dgm:presLayoutVars>
          <dgm:bulletEnabled val="1"/>
        </dgm:presLayoutVars>
      </dgm:prSet>
      <dgm:spPr/>
    </dgm:pt>
    <dgm:pt modelId="{597B6594-C6EA-4F17-8AB9-C6AA6AD8E0CA}" type="pres">
      <dgm:prSet presAssocID="{F0ED9FBE-2BE5-4F57-9B9F-B99996A90874}" presName="sibTrans" presStyleCnt="0"/>
      <dgm:spPr/>
    </dgm:pt>
    <dgm:pt modelId="{B6AC7FFF-6E7F-4771-90EC-DB3537765E70}" type="pres">
      <dgm:prSet presAssocID="{0448F2D6-7FED-4789-A887-4D8B989D4C2D}" presName="node" presStyleLbl="node1" presStyleIdx="8" presStyleCnt="12">
        <dgm:presLayoutVars>
          <dgm:bulletEnabled val="1"/>
        </dgm:presLayoutVars>
      </dgm:prSet>
      <dgm:spPr/>
    </dgm:pt>
    <dgm:pt modelId="{BA151C27-276C-48B1-BE20-3CA9716A8571}" type="pres">
      <dgm:prSet presAssocID="{1C867ED2-6B02-44C4-94EF-B7BFF4724E1F}" presName="sibTrans" presStyleCnt="0"/>
      <dgm:spPr/>
    </dgm:pt>
    <dgm:pt modelId="{1A1D4E29-E867-40E6-8CDA-4F3D550D850C}" type="pres">
      <dgm:prSet presAssocID="{FDD350C5-66CE-47EA-9DC7-E90178AAC68C}" presName="node" presStyleLbl="node1" presStyleIdx="9" presStyleCnt="12">
        <dgm:presLayoutVars>
          <dgm:bulletEnabled val="1"/>
        </dgm:presLayoutVars>
      </dgm:prSet>
      <dgm:spPr/>
    </dgm:pt>
    <dgm:pt modelId="{15F299F9-FD9F-4546-8556-3907AC34A3C7}" type="pres">
      <dgm:prSet presAssocID="{4AF3C153-F041-46A7-92DC-3E8CFCF83185}" presName="sibTrans" presStyleCnt="0"/>
      <dgm:spPr/>
    </dgm:pt>
    <dgm:pt modelId="{D88F36EA-D347-4185-BC82-767F6DFA6951}" type="pres">
      <dgm:prSet presAssocID="{69452C02-DAAA-4C91-91C8-D6280D69EA77}" presName="node" presStyleLbl="node1" presStyleIdx="10" presStyleCnt="12">
        <dgm:presLayoutVars>
          <dgm:bulletEnabled val="1"/>
        </dgm:presLayoutVars>
      </dgm:prSet>
      <dgm:spPr/>
    </dgm:pt>
    <dgm:pt modelId="{E5906959-8E98-4314-BF2C-5524431A211B}" type="pres">
      <dgm:prSet presAssocID="{7FA213B7-DF4F-43D5-9631-ACEF9535451A}" presName="sibTrans" presStyleCnt="0"/>
      <dgm:spPr/>
    </dgm:pt>
    <dgm:pt modelId="{AB53E3E9-EC68-4834-B68B-F649A3DDB149}" type="pres">
      <dgm:prSet presAssocID="{4FA1AC0E-2466-4AEB-9B94-B04DD7A128D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3D09D05-BB78-417A-B0AA-AFB57475BC7D}" type="presOf" srcId="{48DA57D3-0AA6-4BE5-B8D0-859C3D96F202}" destId="{27E8D39E-082F-449A-B15F-E2111F9B6294}" srcOrd="0" destOrd="0" presId="urn:microsoft.com/office/officeart/2005/8/layout/default"/>
    <dgm:cxn modelId="{C8B1BE22-4CB5-45BA-8FFF-6C4E80F54F6F}" srcId="{48DA57D3-0AA6-4BE5-B8D0-859C3D96F202}" destId="{B8056DA9-CC36-42AC-A9EF-7BC812DA09C9}" srcOrd="6" destOrd="0" parTransId="{C949E76D-6E3E-4D37-8186-936266E05A3E}" sibTransId="{97AB8C7E-E9DA-47CE-9D94-38BF2C91B02B}"/>
    <dgm:cxn modelId="{CA285C2C-B384-4134-AD96-A45E656CEE02}" srcId="{48DA57D3-0AA6-4BE5-B8D0-859C3D96F202}" destId="{63A455E0-F0F7-4B9D-AA7C-2015CEB886D0}" srcOrd="5" destOrd="0" parTransId="{4BA10B1B-7D57-42C5-BB8C-4F54504BAE83}" sibTransId="{78D726DB-E455-4763-BD74-32998ED2E07A}"/>
    <dgm:cxn modelId="{D483163C-629E-4653-B271-AF48D0D20CF1}" srcId="{48DA57D3-0AA6-4BE5-B8D0-859C3D96F202}" destId="{32E53A2F-13A9-4EB2-9972-8B957F3EB1EC}" srcOrd="1" destOrd="0" parTransId="{2C33F32A-1F6D-4FB2-AE8A-42F82B386087}" sibTransId="{B72AFFA5-AD31-4F43-9D9A-6139B07060F8}"/>
    <dgm:cxn modelId="{6E025368-D618-46FB-AB2C-C81D0346A151}" srcId="{48DA57D3-0AA6-4BE5-B8D0-859C3D96F202}" destId="{5D7D66B3-2955-4BF4-AF21-A131370894D3}" srcOrd="3" destOrd="0" parTransId="{DADB9D29-F56C-4B4C-BAD6-822F0BB2D592}" sibTransId="{62524B42-9FFA-4F66-96E0-AE74CC0EBD12}"/>
    <dgm:cxn modelId="{F9C68A4A-25ED-4B81-8121-248EE490F431}" srcId="{48DA57D3-0AA6-4BE5-B8D0-859C3D96F202}" destId="{CDD09D67-2A3F-4884-B84E-D3DDA3ED5A2E}" srcOrd="7" destOrd="0" parTransId="{90C58F6C-2A40-413D-B3D5-28BA511052E9}" sibTransId="{F0ED9FBE-2BE5-4F57-9B9F-B99996A90874}"/>
    <dgm:cxn modelId="{D5516150-E174-44A9-BBBE-410DA44D9918}" type="presOf" srcId="{1C985B4C-A33B-4828-9C48-06444DB47B03}" destId="{231DD4F5-8B69-46AA-8BC3-DFFD449F11E1}" srcOrd="0" destOrd="0" presId="urn:microsoft.com/office/officeart/2005/8/layout/default"/>
    <dgm:cxn modelId="{7B213651-57BC-4DF4-865E-01F05D7F6E38}" type="presOf" srcId="{B8056DA9-CC36-42AC-A9EF-7BC812DA09C9}" destId="{E1F1293F-CEF1-482D-A02F-8A163FD17FBB}" srcOrd="0" destOrd="0" presId="urn:microsoft.com/office/officeart/2005/8/layout/default"/>
    <dgm:cxn modelId="{D1BFAB51-45C6-4032-ABCC-032DE3B92FA1}" type="presOf" srcId="{3596C1E1-78F0-4683-B9E9-36D12C2464F6}" destId="{2F17525F-F9CC-481A-A472-952E517E3CB2}" srcOrd="0" destOrd="0" presId="urn:microsoft.com/office/officeart/2005/8/layout/default"/>
    <dgm:cxn modelId="{B90B538C-7ECF-4326-966A-49FDBAA28619}" srcId="{48DA57D3-0AA6-4BE5-B8D0-859C3D96F202}" destId="{69452C02-DAAA-4C91-91C8-D6280D69EA77}" srcOrd="10" destOrd="0" parTransId="{4742BDAE-8C42-4BE9-9D10-9D85733A2CCE}" sibTransId="{7FA213B7-DF4F-43D5-9631-ACEF9535451A}"/>
    <dgm:cxn modelId="{CAB99891-C595-40C9-ACB0-2888F0418169}" srcId="{48DA57D3-0AA6-4BE5-B8D0-859C3D96F202}" destId="{4FA1AC0E-2466-4AEB-9B94-B04DD7A128D0}" srcOrd="11" destOrd="0" parTransId="{34EB7B48-E4FC-4341-991E-9260C356E355}" sibTransId="{BE169879-F582-40CF-B5F9-F976BF1A6492}"/>
    <dgm:cxn modelId="{316B229F-97B9-4E7E-AA23-53273C161060}" type="presOf" srcId="{4FA1AC0E-2466-4AEB-9B94-B04DD7A128D0}" destId="{AB53E3E9-EC68-4834-B68B-F649A3DDB149}" srcOrd="0" destOrd="0" presId="urn:microsoft.com/office/officeart/2005/8/layout/default"/>
    <dgm:cxn modelId="{D37022A9-3700-414D-BCFA-31B59BE64355}" type="presOf" srcId="{40F46643-F9EF-4C39-8944-A8BD9FE47925}" destId="{F093F579-99A3-460C-9444-0ED9B77F131A}" srcOrd="0" destOrd="0" presId="urn:microsoft.com/office/officeart/2005/8/layout/default"/>
    <dgm:cxn modelId="{958E54AA-94F6-4622-98C7-3AB580FE2610}" type="presOf" srcId="{FDD350C5-66CE-47EA-9DC7-E90178AAC68C}" destId="{1A1D4E29-E867-40E6-8CDA-4F3D550D850C}" srcOrd="0" destOrd="0" presId="urn:microsoft.com/office/officeart/2005/8/layout/default"/>
    <dgm:cxn modelId="{202457B0-79AE-4C65-92BE-65451F245993}" srcId="{48DA57D3-0AA6-4BE5-B8D0-859C3D96F202}" destId="{FDD350C5-66CE-47EA-9DC7-E90178AAC68C}" srcOrd="9" destOrd="0" parTransId="{1887DAEB-5C1B-4A8D-A09A-B0ADF1DF0872}" sibTransId="{4AF3C153-F041-46A7-92DC-3E8CFCF83185}"/>
    <dgm:cxn modelId="{5C7210B2-AC11-4834-8DD7-8A00C25EDCF8}" srcId="{48DA57D3-0AA6-4BE5-B8D0-859C3D96F202}" destId="{3596C1E1-78F0-4683-B9E9-36D12C2464F6}" srcOrd="4" destOrd="0" parTransId="{681FDDAF-0B55-4871-83B4-986A567F2CA8}" sibTransId="{0A299B1A-E529-4F76-AACF-BB2A8BFFD66C}"/>
    <dgm:cxn modelId="{5EC3D4B4-6D60-4335-BABA-8D748C4D7CCB}" type="presOf" srcId="{69452C02-DAAA-4C91-91C8-D6280D69EA77}" destId="{D88F36EA-D347-4185-BC82-767F6DFA6951}" srcOrd="0" destOrd="0" presId="urn:microsoft.com/office/officeart/2005/8/layout/default"/>
    <dgm:cxn modelId="{8CCCEFB9-6AD8-4ADC-B756-DF7720C42764}" type="presOf" srcId="{CDD09D67-2A3F-4884-B84E-D3DDA3ED5A2E}" destId="{EBB38E14-9C8A-4AC6-BBDE-84F7DB177F06}" srcOrd="0" destOrd="0" presId="urn:microsoft.com/office/officeart/2005/8/layout/default"/>
    <dgm:cxn modelId="{8B8072BE-EB3B-41A6-A126-EE1AA31499DF}" srcId="{48DA57D3-0AA6-4BE5-B8D0-859C3D96F202}" destId="{0448F2D6-7FED-4789-A887-4D8B989D4C2D}" srcOrd="8" destOrd="0" parTransId="{1BAD48E2-14CF-4280-A68F-D4F6BF1D5480}" sibTransId="{1C867ED2-6B02-44C4-94EF-B7BFF4724E1F}"/>
    <dgm:cxn modelId="{CB1088C4-5C75-47D5-BC81-67100C22598F}" srcId="{48DA57D3-0AA6-4BE5-B8D0-859C3D96F202}" destId="{1C985B4C-A33B-4828-9C48-06444DB47B03}" srcOrd="2" destOrd="0" parTransId="{D25410A3-2162-4570-AA03-4B00EF0A90CB}" sibTransId="{5E69AF3B-26F7-4EBF-BBBA-4E15C4FEB3D1}"/>
    <dgm:cxn modelId="{175D7CC7-CFF2-4E4A-BC50-EE699695E102}" type="presOf" srcId="{0448F2D6-7FED-4789-A887-4D8B989D4C2D}" destId="{B6AC7FFF-6E7F-4771-90EC-DB3537765E70}" srcOrd="0" destOrd="0" presId="urn:microsoft.com/office/officeart/2005/8/layout/default"/>
    <dgm:cxn modelId="{0279F4DA-CFB8-4B29-8719-5D01DF793994}" type="presOf" srcId="{5D7D66B3-2955-4BF4-AF21-A131370894D3}" destId="{A22E5273-DCFF-438B-9601-DCA2FEF80F10}" srcOrd="0" destOrd="0" presId="urn:microsoft.com/office/officeart/2005/8/layout/default"/>
    <dgm:cxn modelId="{27ED73F8-5886-4D42-A5CF-D996E1CF7447}" type="presOf" srcId="{63A455E0-F0F7-4B9D-AA7C-2015CEB886D0}" destId="{47FCD1A4-36C5-4398-8646-1BAB47F1F92E}" srcOrd="0" destOrd="0" presId="urn:microsoft.com/office/officeart/2005/8/layout/default"/>
    <dgm:cxn modelId="{72BD07FF-A9D4-4C56-A21C-77E7FF03648F}" srcId="{48DA57D3-0AA6-4BE5-B8D0-859C3D96F202}" destId="{40F46643-F9EF-4C39-8944-A8BD9FE47925}" srcOrd="0" destOrd="0" parTransId="{A10DE363-9F04-42E0-8423-304588DD1E3F}" sibTransId="{9BA1070B-5FAF-46AC-AF5A-45E4862A5654}"/>
    <dgm:cxn modelId="{E18430FF-4972-4E7A-83B6-6B85907AED1C}" type="presOf" srcId="{32E53A2F-13A9-4EB2-9972-8B957F3EB1EC}" destId="{27B43460-A30C-4A8E-8D03-CE27F067DAE8}" srcOrd="0" destOrd="0" presId="urn:microsoft.com/office/officeart/2005/8/layout/default"/>
    <dgm:cxn modelId="{1731B122-4E0C-4D90-AE76-028AA79071E8}" type="presParOf" srcId="{27E8D39E-082F-449A-B15F-E2111F9B6294}" destId="{F093F579-99A3-460C-9444-0ED9B77F131A}" srcOrd="0" destOrd="0" presId="urn:microsoft.com/office/officeart/2005/8/layout/default"/>
    <dgm:cxn modelId="{A8946147-AC0B-4C85-94FF-2C9723190217}" type="presParOf" srcId="{27E8D39E-082F-449A-B15F-E2111F9B6294}" destId="{E3ED458D-1A7F-4A22-B3C5-892ACA610420}" srcOrd="1" destOrd="0" presId="urn:microsoft.com/office/officeart/2005/8/layout/default"/>
    <dgm:cxn modelId="{1A929C3B-CD78-4A72-A018-704908027452}" type="presParOf" srcId="{27E8D39E-082F-449A-B15F-E2111F9B6294}" destId="{27B43460-A30C-4A8E-8D03-CE27F067DAE8}" srcOrd="2" destOrd="0" presId="urn:microsoft.com/office/officeart/2005/8/layout/default"/>
    <dgm:cxn modelId="{8ACFA22F-ACFA-4E7D-A7B6-A7A0614C47EB}" type="presParOf" srcId="{27E8D39E-082F-449A-B15F-E2111F9B6294}" destId="{7191F121-924E-4B3C-B63D-D79B81A9D401}" srcOrd="3" destOrd="0" presId="urn:microsoft.com/office/officeart/2005/8/layout/default"/>
    <dgm:cxn modelId="{8A5D0202-DDCF-4204-8531-2A1E1F9E3D91}" type="presParOf" srcId="{27E8D39E-082F-449A-B15F-E2111F9B6294}" destId="{231DD4F5-8B69-46AA-8BC3-DFFD449F11E1}" srcOrd="4" destOrd="0" presId="urn:microsoft.com/office/officeart/2005/8/layout/default"/>
    <dgm:cxn modelId="{3C54D672-462E-4FEC-A154-B2A4AD270DB2}" type="presParOf" srcId="{27E8D39E-082F-449A-B15F-E2111F9B6294}" destId="{BFD9C4D0-2765-409B-B63E-1D24C859FD62}" srcOrd="5" destOrd="0" presId="urn:microsoft.com/office/officeart/2005/8/layout/default"/>
    <dgm:cxn modelId="{94C52B32-73E3-4743-9F53-E7019444569C}" type="presParOf" srcId="{27E8D39E-082F-449A-B15F-E2111F9B6294}" destId="{A22E5273-DCFF-438B-9601-DCA2FEF80F10}" srcOrd="6" destOrd="0" presId="urn:microsoft.com/office/officeart/2005/8/layout/default"/>
    <dgm:cxn modelId="{28A68A8F-E89D-42EC-A038-FA456CE97280}" type="presParOf" srcId="{27E8D39E-082F-449A-B15F-E2111F9B6294}" destId="{B161229E-875F-408D-9DEB-53DD2D9BB1F9}" srcOrd="7" destOrd="0" presId="urn:microsoft.com/office/officeart/2005/8/layout/default"/>
    <dgm:cxn modelId="{AA44D036-A72E-4DF6-ADBF-4F4260D46F17}" type="presParOf" srcId="{27E8D39E-082F-449A-B15F-E2111F9B6294}" destId="{2F17525F-F9CC-481A-A472-952E517E3CB2}" srcOrd="8" destOrd="0" presId="urn:microsoft.com/office/officeart/2005/8/layout/default"/>
    <dgm:cxn modelId="{1830406E-8654-4C97-AFF6-A341DD4BD026}" type="presParOf" srcId="{27E8D39E-082F-449A-B15F-E2111F9B6294}" destId="{57F71035-F85B-4F77-848A-BADD1931DC13}" srcOrd="9" destOrd="0" presId="urn:microsoft.com/office/officeart/2005/8/layout/default"/>
    <dgm:cxn modelId="{DF5778BB-3EDA-4FA6-9DAF-9B640A3A41C5}" type="presParOf" srcId="{27E8D39E-082F-449A-B15F-E2111F9B6294}" destId="{47FCD1A4-36C5-4398-8646-1BAB47F1F92E}" srcOrd="10" destOrd="0" presId="urn:microsoft.com/office/officeart/2005/8/layout/default"/>
    <dgm:cxn modelId="{6ED76242-B1B4-4591-B416-EBF28101E202}" type="presParOf" srcId="{27E8D39E-082F-449A-B15F-E2111F9B6294}" destId="{F20B5069-C93C-4364-965E-6C30C8809C39}" srcOrd="11" destOrd="0" presId="urn:microsoft.com/office/officeart/2005/8/layout/default"/>
    <dgm:cxn modelId="{76DBE417-7E71-4176-99F2-624E60B85F89}" type="presParOf" srcId="{27E8D39E-082F-449A-B15F-E2111F9B6294}" destId="{E1F1293F-CEF1-482D-A02F-8A163FD17FBB}" srcOrd="12" destOrd="0" presId="urn:microsoft.com/office/officeart/2005/8/layout/default"/>
    <dgm:cxn modelId="{58752175-A40C-4407-82AF-0ABF23633EA1}" type="presParOf" srcId="{27E8D39E-082F-449A-B15F-E2111F9B6294}" destId="{0C5CC8E6-BD73-4988-AF7A-1A579395387C}" srcOrd="13" destOrd="0" presId="urn:microsoft.com/office/officeart/2005/8/layout/default"/>
    <dgm:cxn modelId="{3D2EF505-4D96-4F9A-AEDE-E1C0E95184FD}" type="presParOf" srcId="{27E8D39E-082F-449A-B15F-E2111F9B6294}" destId="{EBB38E14-9C8A-4AC6-BBDE-84F7DB177F06}" srcOrd="14" destOrd="0" presId="urn:microsoft.com/office/officeart/2005/8/layout/default"/>
    <dgm:cxn modelId="{9568082D-B40D-4613-A3BB-61A285A38D81}" type="presParOf" srcId="{27E8D39E-082F-449A-B15F-E2111F9B6294}" destId="{597B6594-C6EA-4F17-8AB9-C6AA6AD8E0CA}" srcOrd="15" destOrd="0" presId="urn:microsoft.com/office/officeart/2005/8/layout/default"/>
    <dgm:cxn modelId="{46B34562-39CF-40CB-BCDC-CFB7261C2A54}" type="presParOf" srcId="{27E8D39E-082F-449A-B15F-E2111F9B6294}" destId="{B6AC7FFF-6E7F-4771-90EC-DB3537765E70}" srcOrd="16" destOrd="0" presId="urn:microsoft.com/office/officeart/2005/8/layout/default"/>
    <dgm:cxn modelId="{9D96DACC-3766-49E4-9DF8-7666E913B4FA}" type="presParOf" srcId="{27E8D39E-082F-449A-B15F-E2111F9B6294}" destId="{BA151C27-276C-48B1-BE20-3CA9716A8571}" srcOrd="17" destOrd="0" presId="urn:microsoft.com/office/officeart/2005/8/layout/default"/>
    <dgm:cxn modelId="{DB7BE2E2-C48E-47B8-99C1-45B584673461}" type="presParOf" srcId="{27E8D39E-082F-449A-B15F-E2111F9B6294}" destId="{1A1D4E29-E867-40E6-8CDA-4F3D550D850C}" srcOrd="18" destOrd="0" presId="urn:microsoft.com/office/officeart/2005/8/layout/default"/>
    <dgm:cxn modelId="{67125771-3DB4-45B5-B154-BA5A50EE1CA7}" type="presParOf" srcId="{27E8D39E-082F-449A-B15F-E2111F9B6294}" destId="{15F299F9-FD9F-4546-8556-3907AC34A3C7}" srcOrd="19" destOrd="0" presId="urn:microsoft.com/office/officeart/2005/8/layout/default"/>
    <dgm:cxn modelId="{6D577C19-F101-4134-8C83-C8B9E4E8BF7B}" type="presParOf" srcId="{27E8D39E-082F-449A-B15F-E2111F9B6294}" destId="{D88F36EA-D347-4185-BC82-767F6DFA6951}" srcOrd="20" destOrd="0" presId="urn:microsoft.com/office/officeart/2005/8/layout/default"/>
    <dgm:cxn modelId="{0D505296-DDA0-4AE4-8487-1C2F9CE637FF}" type="presParOf" srcId="{27E8D39E-082F-449A-B15F-E2111F9B6294}" destId="{E5906959-8E98-4314-BF2C-5524431A211B}" srcOrd="21" destOrd="0" presId="urn:microsoft.com/office/officeart/2005/8/layout/default"/>
    <dgm:cxn modelId="{42078F8F-4299-492D-9849-A1C1759ACAD8}" type="presParOf" srcId="{27E8D39E-082F-449A-B15F-E2111F9B6294}" destId="{AB53E3E9-EC68-4834-B68B-F649A3DDB14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A4345-6925-4897-B793-63AED4E34A40}">
      <dsp:nvSpPr>
        <dsp:cNvPr id="0" name=""/>
        <dsp:cNvSpPr/>
      </dsp:nvSpPr>
      <dsp:spPr>
        <a:xfrm>
          <a:off x="1848205" y="41266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E557-C07F-4E01-B031-63A80284FBD3}">
      <dsp:nvSpPr>
        <dsp:cNvPr id="0" name=""/>
        <dsp:cNvSpPr/>
      </dsp:nvSpPr>
      <dsp:spPr>
        <a:xfrm>
          <a:off x="660205" y="28269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Retrieved data from a MongoDB collection and put it into a tibble {MongoDB}</a:t>
          </a:r>
          <a:endParaRPr lang="en-US" sz="1800" kern="1200"/>
        </a:p>
      </dsp:txBody>
      <dsp:txXfrm>
        <a:off x="660205" y="2826950"/>
        <a:ext cx="4320000" cy="720000"/>
      </dsp:txXfrm>
    </dsp:sp>
    <dsp:sp modelId="{458B2E5A-9551-46D5-A34D-80AE1A6646F1}">
      <dsp:nvSpPr>
        <dsp:cNvPr id="0" name=""/>
        <dsp:cNvSpPr/>
      </dsp:nvSpPr>
      <dsp:spPr>
        <a:xfrm>
          <a:off x="6924206" y="41266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2B71-BB79-4C15-BF80-4FE74F6318FB}">
      <dsp:nvSpPr>
        <dsp:cNvPr id="0" name=""/>
        <dsp:cNvSpPr/>
      </dsp:nvSpPr>
      <dsp:spPr>
        <a:xfrm>
          <a:off x="5736206" y="28269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Retrieved data from .csv files and put this data into a tibble {Oulad}</a:t>
          </a:r>
          <a:endParaRPr lang="en-US" sz="1800" kern="1200"/>
        </a:p>
      </dsp:txBody>
      <dsp:txXfrm>
        <a:off x="5736206" y="282695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F579-99A3-460C-9444-0ED9B77F131A}">
      <dsp:nvSpPr>
        <dsp:cNvPr id="0" name=""/>
        <dsp:cNvSpPr/>
      </dsp:nvSpPr>
      <dsp:spPr>
        <a:xfrm>
          <a:off x="3994" y="617270"/>
          <a:ext cx="2162800" cy="12976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Checked for redundant data {MongoDB &amp; 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3994" y="617270"/>
        <a:ext cx="2162800" cy="1297680"/>
      </dsp:txXfrm>
    </dsp:sp>
    <dsp:sp modelId="{27B43460-A30C-4A8E-8D03-CE27F067DAE8}">
      <dsp:nvSpPr>
        <dsp:cNvPr id="0" name=""/>
        <dsp:cNvSpPr/>
      </dsp:nvSpPr>
      <dsp:spPr>
        <a:xfrm>
          <a:off x="2383075" y="617270"/>
          <a:ext cx="2162800" cy="1297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Clarified the names of the columns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2383075" y="617270"/>
        <a:ext cx="2162800" cy="1297680"/>
      </dsp:txXfrm>
    </dsp:sp>
    <dsp:sp modelId="{231DD4F5-8B69-46AA-8BC3-DFFD449F11E1}">
      <dsp:nvSpPr>
        <dsp:cNvPr id="0" name=""/>
        <dsp:cNvSpPr/>
      </dsp:nvSpPr>
      <dsp:spPr>
        <a:xfrm>
          <a:off x="4762156" y="617270"/>
          <a:ext cx="2162800" cy="12976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Corrected misspelt values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4762156" y="617270"/>
        <a:ext cx="2162800" cy="1297680"/>
      </dsp:txXfrm>
    </dsp:sp>
    <dsp:sp modelId="{A22E5273-DCFF-438B-9601-DCA2FEF80F10}">
      <dsp:nvSpPr>
        <dsp:cNvPr id="0" name=""/>
        <dsp:cNvSpPr/>
      </dsp:nvSpPr>
      <dsp:spPr>
        <a:xfrm>
          <a:off x="7141237" y="617270"/>
          <a:ext cx="2162800" cy="1297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Corrected the assessment weightings {Oulad}</a:t>
          </a:r>
          <a:endParaRPr lang="en-US" sz="1300" kern="1200"/>
        </a:p>
      </dsp:txBody>
      <dsp:txXfrm>
        <a:off x="7141237" y="617270"/>
        <a:ext cx="2162800" cy="1297680"/>
      </dsp:txXfrm>
    </dsp:sp>
    <dsp:sp modelId="{2F17525F-F9CC-481A-A472-952E517E3CB2}">
      <dsp:nvSpPr>
        <dsp:cNvPr id="0" name=""/>
        <dsp:cNvSpPr/>
      </dsp:nvSpPr>
      <dsp:spPr>
        <a:xfrm>
          <a:off x="9520318" y="617270"/>
          <a:ext cx="2162800" cy="12976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Filled in missing student scores with zero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9520318" y="617270"/>
        <a:ext cx="2162800" cy="1297680"/>
      </dsp:txXfrm>
    </dsp:sp>
    <dsp:sp modelId="{9348582E-E9A6-4A34-B914-4CA5B8B7362D}">
      <dsp:nvSpPr>
        <dsp:cNvPr id="0" name=""/>
        <dsp:cNvSpPr/>
      </dsp:nvSpPr>
      <dsp:spPr>
        <a:xfrm>
          <a:off x="3994" y="2131231"/>
          <a:ext cx="2162800" cy="12976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Filled in missing exam due dates with the last week of the course value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3994" y="2131231"/>
        <a:ext cx="2162800" cy="1297680"/>
      </dsp:txXfrm>
    </dsp:sp>
    <dsp:sp modelId="{EBC06BA1-A5C9-4644-9A2E-04106A86C535}">
      <dsp:nvSpPr>
        <dsp:cNvPr id="0" name=""/>
        <dsp:cNvSpPr/>
      </dsp:nvSpPr>
      <dsp:spPr>
        <a:xfrm>
          <a:off x="2383075" y="2131231"/>
          <a:ext cx="2162800" cy="1297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Filled in missing IMD values with the most common IMD value for that region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2383075" y="2131231"/>
        <a:ext cx="2162800" cy="1297680"/>
      </dsp:txXfrm>
    </dsp:sp>
    <dsp:sp modelId="{27235FBE-D92C-4E55-9A82-86002F499E7F}">
      <dsp:nvSpPr>
        <dsp:cNvPr id="0" name=""/>
        <dsp:cNvSpPr/>
      </dsp:nvSpPr>
      <dsp:spPr>
        <a:xfrm>
          <a:off x="4762156" y="2131231"/>
          <a:ext cx="2162800" cy="12976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Made it so the grade a student receives is based on their score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4762156" y="2131231"/>
        <a:ext cx="2162800" cy="1297680"/>
      </dsp:txXfrm>
    </dsp:sp>
    <dsp:sp modelId="{33D03820-D56B-4F07-9F52-8FF580ECA570}">
      <dsp:nvSpPr>
        <dsp:cNvPr id="0" name=""/>
        <dsp:cNvSpPr/>
      </dsp:nvSpPr>
      <dsp:spPr>
        <a:xfrm>
          <a:off x="7141237" y="2131231"/>
          <a:ext cx="2162800" cy="1297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Either split or merged tables if that made it easier for me to work with the data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7141237" y="2131231"/>
        <a:ext cx="2162800" cy="1297680"/>
      </dsp:txXfrm>
    </dsp:sp>
    <dsp:sp modelId="{55269375-F954-437C-A385-9A9CC981639A}">
      <dsp:nvSpPr>
        <dsp:cNvPr id="0" name=""/>
        <dsp:cNvSpPr/>
      </dsp:nvSpPr>
      <dsp:spPr>
        <a:xfrm>
          <a:off x="9520318" y="2131231"/>
          <a:ext cx="2162800" cy="12976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Removed columns with a lot of missing data that I didn’t intend on working with such as the columns for when a student used and stopped using VLE materials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9520318" y="2131231"/>
        <a:ext cx="2162800" cy="1297680"/>
      </dsp:txXfrm>
    </dsp:sp>
    <dsp:sp modelId="{57242B42-6767-4CE9-9C09-44F726E66B40}">
      <dsp:nvSpPr>
        <dsp:cNvPr id="0" name=""/>
        <dsp:cNvSpPr/>
      </dsp:nvSpPr>
      <dsp:spPr>
        <a:xfrm>
          <a:off x="3994" y="3645191"/>
          <a:ext cx="2162800" cy="12976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Replaced abbreviated terms with their unabbreviated version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3994" y="3645191"/>
        <a:ext cx="2162800" cy="1297680"/>
      </dsp:txXfrm>
    </dsp:sp>
    <dsp:sp modelId="{849A1A6F-9C47-46F9-910C-8D4326B60FD1}">
      <dsp:nvSpPr>
        <dsp:cNvPr id="0" name=""/>
        <dsp:cNvSpPr/>
      </dsp:nvSpPr>
      <dsp:spPr>
        <a:xfrm>
          <a:off x="2383075" y="3645191"/>
          <a:ext cx="2162800" cy="1297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Unnested nested columns {MongoDB}</a:t>
          </a:r>
          <a:endParaRPr lang="en-US" sz="1300" kern="1200" dirty="0"/>
        </a:p>
      </dsp:txBody>
      <dsp:txXfrm>
        <a:off x="2383075" y="3645191"/>
        <a:ext cx="2162800" cy="1297680"/>
      </dsp:txXfrm>
    </dsp:sp>
    <dsp:sp modelId="{AD29784B-3A9F-48E5-8C78-E7390793144E}">
      <dsp:nvSpPr>
        <dsp:cNvPr id="0" name=""/>
        <dsp:cNvSpPr/>
      </dsp:nvSpPr>
      <dsp:spPr>
        <a:xfrm>
          <a:off x="4762156" y="3645191"/>
          <a:ext cx="2162800" cy="12976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Used “yes”/”no”  in place of “1”/”0” where “1”/”0” was used to mean this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4762156" y="3645191"/>
        <a:ext cx="2162800" cy="1297680"/>
      </dsp:txXfrm>
    </dsp:sp>
    <dsp:sp modelId="{C65AA8AC-48A7-4A34-B96E-401F2AA4995D}">
      <dsp:nvSpPr>
        <dsp:cNvPr id="0" name=""/>
        <dsp:cNvSpPr/>
      </dsp:nvSpPr>
      <dsp:spPr>
        <a:xfrm>
          <a:off x="7141237" y="3645191"/>
          <a:ext cx="2162800" cy="1297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Filtered for the data I wanted, which helped me to analyze and visualize the data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7141237" y="3645191"/>
        <a:ext cx="2162800" cy="1297680"/>
      </dsp:txXfrm>
    </dsp:sp>
    <dsp:sp modelId="{4BA07815-E9CA-4497-BE8B-28E86DBCE203}">
      <dsp:nvSpPr>
        <dsp:cNvPr id="0" name=""/>
        <dsp:cNvSpPr/>
      </dsp:nvSpPr>
      <dsp:spPr>
        <a:xfrm>
          <a:off x="9520318" y="3645191"/>
          <a:ext cx="2162800" cy="12976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Reordering data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</a:p>
      </dsp:txBody>
      <dsp:txXfrm>
        <a:off x="9520318" y="3645191"/>
        <a:ext cx="2162800" cy="129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F579-99A3-460C-9444-0ED9B77F131A}">
      <dsp:nvSpPr>
        <dsp:cNvPr id="0" name=""/>
        <dsp:cNvSpPr/>
      </dsp:nvSpPr>
      <dsp:spPr>
        <a:xfrm>
          <a:off x="318558" y="1763"/>
          <a:ext cx="2487051" cy="1492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did the student withdraw from or complete the course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18558" y="1763"/>
        <a:ext cx="2487051" cy="1492230"/>
      </dsp:txXfrm>
    </dsp:sp>
    <dsp:sp modelId="{27B43460-A30C-4A8E-8D03-CE27F067DAE8}">
      <dsp:nvSpPr>
        <dsp:cNvPr id="0" name=""/>
        <dsp:cNvSpPr/>
      </dsp:nvSpPr>
      <dsp:spPr>
        <a:xfrm>
          <a:off x="3054314" y="1763"/>
          <a:ext cx="2487051" cy="1492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grades column {MongoDB &amp; 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054314" y="1763"/>
        <a:ext cx="2487051" cy="1492230"/>
      </dsp:txXfrm>
    </dsp:sp>
    <dsp:sp modelId="{231DD4F5-8B69-46AA-8BC3-DFFD449F11E1}">
      <dsp:nvSpPr>
        <dsp:cNvPr id="0" name=""/>
        <dsp:cNvSpPr/>
      </dsp:nvSpPr>
      <dsp:spPr>
        <a:xfrm>
          <a:off x="5790071" y="1763"/>
          <a:ext cx="2487051" cy="1492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an assessment weightings column that I used to calculate the weighted score in the case of a student taking an exam with other assessment items (the values of this column consist of a re-scaled version of the existing assessment weightings so that they add up to 100%)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5790071" y="1763"/>
        <a:ext cx="2487051" cy="1492230"/>
      </dsp:txXfrm>
    </dsp:sp>
    <dsp:sp modelId="{A22E5273-DCFF-438B-9601-DCA2FEF80F10}">
      <dsp:nvSpPr>
        <dsp:cNvPr id="0" name=""/>
        <dsp:cNvSpPr/>
      </dsp:nvSpPr>
      <dsp:spPr>
        <a:xfrm>
          <a:off x="8525827" y="1763"/>
          <a:ext cx="2487051" cy="1492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weighted score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8525827" y="1763"/>
        <a:ext cx="2487051" cy="1492230"/>
      </dsp:txXfrm>
    </dsp:sp>
    <dsp:sp modelId="{2F17525F-F9CC-481A-A472-952E517E3CB2}">
      <dsp:nvSpPr>
        <dsp:cNvPr id="0" name=""/>
        <dsp:cNvSpPr/>
      </dsp:nvSpPr>
      <dsp:spPr>
        <a:xfrm>
          <a:off x="318558" y="1742699"/>
          <a:ext cx="2487051" cy="14922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cumulative grade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18558" y="1742699"/>
        <a:ext cx="2487051" cy="1492230"/>
      </dsp:txXfrm>
    </dsp:sp>
    <dsp:sp modelId="{47FCD1A4-36C5-4398-8646-1BAB47F1F92E}">
      <dsp:nvSpPr>
        <dsp:cNvPr id="0" name=""/>
        <dsp:cNvSpPr/>
      </dsp:nvSpPr>
      <dsp:spPr>
        <a:xfrm>
          <a:off x="3054314" y="1742699"/>
          <a:ext cx="2487051" cy="1492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difference between when student handed in the assignment and the assignment due date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054314" y="1742699"/>
        <a:ext cx="2487051" cy="1492230"/>
      </dsp:txXfrm>
    </dsp:sp>
    <dsp:sp modelId="{E1F1293F-CEF1-482D-A02F-8A163FD17FBB}">
      <dsp:nvSpPr>
        <dsp:cNvPr id="0" name=""/>
        <dsp:cNvSpPr/>
      </dsp:nvSpPr>
      <dsp:spPr>
        <a:xfrm>
          <a:off x="5790071" y="1742699"/>
          <a:ext cx="2487051" cy="1492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has student taken an exam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5790071" y="1742699"/>
        <a:ext cx="2487051" cy="1492230"/>
      </dsp:txXfrm>
    </dsp:sp>
    <dsp:sp modelId="{EBB38E14-9C8A-4AC6-BBDE-84F7DB177F06}">
      <dsp:nvSpPr>
        <dsp:cNvPr id="0" name=""/>
        <dsp:cNvSpPr/>
      </dsp:nvSpPr>
      <dsp:spPr>
        <a:xfrm>
          <a:off x="8525827" y="1742699"/>
          <a:ext cx="2487051" cy="1492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sum of the weighted scores column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8525827" y="1742699"/>
        <a:ext cx="2487051" cy="1492230"/>
      </dsp:txXfrm>
    </dsp:sp>
    <dsp:sp modelId="{B6AC7FFF-6E7F-4771-90EC-DB3537765E70}">
      <dsp:nvSpPr>
        <dsp:cNvPr id="0" name=""/>
        <dsp:cNvSpPr/>
      </dsp:nvSpPr>
      <dsp:spPr>
        <a:xfrm>
          <a:off x="318558" y="3483635"/>
          <a:ext cx="2487051" cy="1492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column where I grouped the module and presentation IDs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18558" y="3483635"/>
        <a:ext cx="2487051" cy="1492230"/>
      </dsp:txXfrm>
    </dsp:sp>
    <dsp:sp modelId="{1A1D4E29-E867-40E6-8CDA-4F3D550D850C}">
      <dsp:nvSpPr>
        <dsp:cNvPr id="0" name=""/>
        <dsp:cNvSpPr/>
      </dsp:nvSpPr>
      <dsp:spPr>
        <a:xfrm>
          <a:off x="3054314" y="3483635"/>
          <a:ext cx="2487051" cy="14922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column that converts the grade a student received to its numerical equivalent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3054314" y="3483635"/>
        <a:ext cx="2487051" cy="1492230"/>
      </dsp:txXfrm>
    </dsp:sp>
    <dsp:sp modelId="{D88F36EA-D347-4185-BC82-767F6DFA6951}">
      <dsp:nvSpPr>
        <dsp:cNvPr id="0" name=""/>
        <dsp:cNvSpPr/>
      </dsp:nvSpPr>
      <dsp:spPr>
        <a:xfrm>
          <a:off x="5790071" y="3483635"/>
          <a:ext cx="2487051" cy="1492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column works out the grade points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5790071" y="3483635"/>
        <a:ext cx="2487051" cy="1492230"/>
      </dsp:txXfrm>
    </dsp:sp>
    <dsp:sp modelId="{AB53E3E9-EC68-4834-B68B-F649A3DDB149}">
      <dsp:nvSpPr>
        <dsp:cNvPr id="0" name=""/>
        <dsp:cNvSpPr/>
      </dsp:nvSpPr>
      <dsp:spPr>
        <a:xfrm>
          <a:off x="8525827" y="3483635"/>
          <a:ext cx="2487051" cy="1492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Created a column that works out the total credits a course is worth {</a:t>
          </a:r>
          <a:r>
            <a:rPr lang="en-AU" sz="1100" kern="1200" dirty="0" err="1"/>
            <a:t>Oulad</a:t>
          </a:r>
          <a:r>
            <a:rPr lang="en-AU" sz="1100" kern="1200" dirty="0"/>
            <a:t>}</a:t>
          </a:r>
          <a:endParaRPr lang="en-US" sz="1100" kern="1200" dirty="0"/>
        </a:p>
      </dsp:txBody>
      <dsp:txXfrm>
        <a:off x="8525827" y="3483635"/>
        <a:ext cx="2487051" cy="149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714A-C421-4AE2-A0E8-C905BA96B1A5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C5C7-5CC0-4119-9E3A-1051866657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88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AC5C7-5CC0-4119-9E3A-1051866657A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3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43C-027A-C73C-1D03-531A97AC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3F86-5161-909F-8576-32342D6C4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707-D96E-B1DE-995B-B034F12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EE3-214D-741C-AE98-C04EFD2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64B-1130-6637-5F2D-BD4619E5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5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824-5777-6D6F-9010-FCDD0865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F40F-B178-0D97-7B8A-F3909803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D8A6-7BD8-B22C-D241-3DE6D79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61C3-0B95-251F-F6A3-F8A6C5F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C308-FA68-1F5C-D711-4B56E4C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93328-993B-742C-9181-DA12C118C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A15C-C9AF-7ED1-420A-826745EF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6BC0-4291-1602-C067-D95593D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E5C3-7239-BF47-5CF7-2DF43B47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4662-032E-EDED-A607-64B4924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9152-EFDE-DAEA-51E5-0D04590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5071-09AE-FBE1-8CB2-10F1AC1B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A9B-DA59-E454-3BF6-2BE3042B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1EAD-05E3-5D2D-E6C2-4AFF2CF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6AFC-E506-9D00-608F-98573EE5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1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E8-5601-0F08-1A5F-EA418D6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CD24-E53D-9F64-9B66-77DCA7DC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C3AF-0B0B-3FE3-BC71-1EEF452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0909-FCF7-CD9E-F974-EA3483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B1E-FF34-C46F-4E0F-A1453E4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1EA-B7EE-4F3E-ABB8-F723341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BB1D-57A2-75CB-7221-5E5251D0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785C-3FB1-EEDE-710C-559C4617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E0BF-6A62-A260-5A4A-AD2A8D1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5FBB-1628-24D5-532C-1AF5DB9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3409-0013-EDBC-94AE-5BCA2A84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29B-B919-0681-AEA9-B205E22B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7BF6-4507-EDE2-9ADB-952F8156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342E-601C-FF09-EAAA-2FA0947F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9FEB3-EDFE-BF29-0C9B-E6385FE1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75222-763B-FEC5-9E20-74589F5E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9F8B-A1EC-F96C-2985-A90EE02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8955-5A95-620A-7798-D034747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3E15-0C2F-DD19-BA9D-E3C81AA2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FE0-CE67-8D1D-8335-70077F4D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88874-F355-036E-1F21-5C2C1C13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ED37-5265-8403-BF38-983832A8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E5AC-5913-2309-6310-29B9703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5141-23E4-9515-9B26-5025AEB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0583-4473-5B2A-A5F3-DE64CC0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B28A-1382-26C9-A96E-C9982BA6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ED2-A2B2-A395-88BE-F5AB38C2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C75-8B36-D7EB-C809-C64EFDA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EFBA-BA4E-B864-BC43-7B55FBD4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60F8-9412-6B4D-EB35-A1B07B0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D0B5-7DBE-503E-9A69-865C90A2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BF53-D434-7866-A839-EC0863F6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F237-E53E-D5CC-964A-58EDE1C8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DB06-88F5-1A18-ED39-58082744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2345-6965-72F3-9C65-5B1F24CB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0EC9-3153-DE87-02AE-B9D6F3A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61ED-768D-08CE-B112-C4B9A6E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D127-C783-D596-787F-64B5AFBB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4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4C31-4378-A198-B138-BF10402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619-94B2-7C12-6C33-985E9D3E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6107-48B4-C718-E122-A4DEDF3B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7E98-6E44-4B6D-ADB4-364E7862CAF3}" type="datetimeFigureOut">
              <a:rPr lang="en-AU" smtClean="0"/>
              <a:t>10/05/2024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CEEF-0C05-F1DC-FD8D-158CC65A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E32C-F3C2-FABC-23AB-307FE7B6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5226E-51CE-DF20-BB53-6F809228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81A0-8394-1CCF-2499-BB3709F8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COMP2031 - Data Engineering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Semester 1,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Time limit for the duration of the presentation: </a:t>
            </a:r>
            <a:r>
              <a:rPr lang="en-US" sz="2000" dirty="0"/>
              <a:t>5 minutes {so I’m advised to be as concise as possible}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E5A89-676F-B4FD-F236-AA7062061A0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name: </a:t>
            </a:r>
            <a:r>
              <a:rPr lang="en-US" sz="2000"/>
              <a:t>Kory Frankee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FAN ID: </a:t>
            </a:r>
            <a:r>
              <a:rPr lang="en-US" sz="2000"/>
              <a:t>fran0618</a:t>
            </a:r>
          </a:p>
        </p:txBody>
      </p:sp>
    </p:spTree>
    <p:extLst>
      <p:ext uri="{BB962C8B-B14F-4D97-AF65-F5344CB8AC3E}">
        <p14:creationId xmlns:p14="http://schemas.microsoft.com/office/powerpoint/2010/main" val="409684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 scores had a uniform distribution, which was one of several indications that the mock data was unrealistic {MongoDB}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D0A0ED0-8E38-BB4B-7735-EFF4ABB79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Revealed that more students succeed with their assignments than fail at them by a small margin. This means that students are underperforming or that the markers are harsh {MongoDB}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29E4479-A3F6-D6CD-5639-11F24AB45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Revealed that I could visualize how a student performs and compare their performance to how all other students that share the same class performed {MongoDB}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FE926A4-A92A-4ABC-3819-F1AE069A4A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5238" y="1942817"/>
            <a:ext cx="7608304" cy="3043322"/>
          </a:xfrm>
          <a:prstGeom prst="rect">
            <a:avLst/>
          </a:prstGeom>
          <a:noFill/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score the best for ‘CMA” assessments, second best for “TMA assessments”, and worst for “Exam” assessments {Oulad}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 descr="A graph of a group of squares&#10;&#10;Description automatically generated with medium confidence">
            <a:extLst>
              <a:ext uri="{FF2B5EF4-FFF2-40B4-BE49-F238E27FC236}">
                <a16:creationId xmlns:a16="http://schemas.microsoft.com/office/drawing/2014/main" id="{969D28AB-EE01-1F97-ED04-2F494BEF96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Most (~ 81.51% of) students completed their studies but lots of (~ 18.49% of) students withdrew {Oulad}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1B8DC2E0-ACB9-9315-DBD9-18E83BEAA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gender balance of the students is near even with ~ 53% of them being men and ~ 47% being  women {</a:t>
            </a:r>
            <a:r>
              <a:rPr lang="en-US" sz="2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F631FE1-05E3-FB0F-7B24-1738ABFC5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(~ 78.47% of) students come from England, 2nd most (~ 10.62% of) students come from Scotland, 3rd most (~6.81% of) students come from Wales, and 4th most (~ 4.1% of) students come from Northern Ireland {</a:t>
            </a:r>
            <a:r>
              <a:rPr lang="en-US" sz="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9D852134-A112-E903-B906-AEA57CD6F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from almost all over England are taking these courses – there’s still the potential for the institution to reach students from Northeast England {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3D3933C-C031-4D0F-C55D-E1AB1E506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 scores skew positively, which is good as I don’t think students would want to study an institution where scores negatively {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with a line&#10;&#10;Description automatically generated">
            <a:extLst>
              <a:ext uri="{FF2B5EF4-FFF2-40B4-BE49-F238E27FC236}">
                <a16:creationId xmlns:a16="http://schemas.microsoft.com/office/drawing/2014/main" id="{C07C1655-C011-458D-698E-151B5C13AA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tended to hand in their assignments within a few days of if not on the day their assignment was due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D4940AE-9C4B-3899-A390-483C82B902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Techniques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1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 genders score about as good as each other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of a person with blue lines&#10;&#10;Description automatically generated">
            <a:extLst>
              <a:ext uri="{FF2B5EF4-FFF2-40B4-BE49-F238E27FC236}">
                <a16:creationId xmlns:a16="http://schemas.microsoft.com/office/drawing/2014/main" id="{2AFABE83-1AB3-B3C6-1316-4B9806396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B06B17-CA27-8264-5540-72FAFA65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13" y="5006634"/>
            <a:ext cx="4496102" cy="1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0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without a disability have a slight edge over the students that do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48719A-0B5A-74BB-1235-6AC6E2E9C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AFE435-CED4-BC09-6ACF-677FA77C6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8" t="-8703"/>
          <a:stretch/>
        </p:blipFill>
        <p:spPr>
          <a:xfrm>
            <a:off x="7144668" y="5063994"/>
            <a:ext cx="4592865" cy="12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Students that are older have a slight edge over students that are younger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2199D57C-6F2E-0052-B293-2BFA4CA251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6ADB88-BB07-8FF1-D9F2-22F45B61D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7" t="-4741"/>
          <a:stretch/>
        </p:blipFill>
        <p:spPr>
          <a:xfrm>
            <a:off x="7799364" y="4892860"/>
            <a:ext cx="3938169" cy="16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that are less impoverished generally have a slight edge over students that are more improvised</a:t>
            </a:r>
            <a:r>
              <a:rPr lang="en-US" sz="2000" dirty="0"/>
              <a:t>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descr="A graph of multiple depreciation&#10;&#10;Description automatically generated">
            <a:extLst>
              <a:ext uri="{FF2B5EF4-FFF2-40B4-BE49-F238E27FC236}">
                <a16:creationId xmlns:a16="http://schemas.microsoft.com/office/drawing/2014/main" id="{5ACBCCA3-7BDC-1D4A-F713-B95D2C0FF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3526F2-74C3-B9D5-A85C-0745C8D4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67" y="4519832"/>
            <a:ext cx="3686466" cy="2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that are more well educated on entry have an edge over less educated students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65BA004-C06E-E040-D8DB-C5E85512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C16E3A-39AE-749B-3C1F-5F7EBEF2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179"/>
            <a:ext cx="5830390" cy="15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perform the best in module + presentation combination “EEE, 2014J” and the worst in “DDD, 2013B”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6E20D0B-63CB-0C3A-5DD5-035543A369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word&#10;&#10;Description automatically generated">
            <a:extLst>
              <a:ext uri="{FF2B5EF4-FFF2-40B4-BE49-F238E27FC236}">
                <a16:creationId xmlns:a16="http://schemas.microsoft.com/office/drawing/2014/main" id="{9EF7718E-B343-67E5-4EC1-F698BDC7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23" y="4869180"/>
            <a:ext cx="4505118" cy="664308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2F9E9A52-EEED-E180-1F65-9473AD91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323" y="5797287"/>
            <a:ext cx="4523180" cy="6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7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{~ 59.99%} students have a high enough cumulative GPA (&gt; 4.5) for postgraduate studies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E12977E2-6231-426F-3097-8F8891F65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6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6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{Continuous predictor} Linear model 01 – Relationship between cumulative GPA of a student (y) and the average score of a student (x)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is the best fit I was able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obtain</a:t>
            </a: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C5406AD-8EEE-407D-AAAB-5606D23D9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EAD84-5980-A40C-2BE2-7BF583C9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85" y="5208357"/>
            <a:ext cx="4156309" cy="6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{Categorical predictor} Linear model 02 – Relationship between cumulative GPA of a student (y) and the education level of the student on entry to the module (x)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dirty="0"/>
              <a:t>Model is clearly a poor fit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7DF8BEF4-F11D-A0CF-C3B2-C65621A5A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B0D3E-DFB5-DB7C-68C9-EA189143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64" y="6148940"/>
            <a:ext cx="5147751" cy="5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help me accomplish what I wanted to do, I used all kinds of functions from base R, custom-written functions, as well as functions from over 20 packages</a:t>
            </a:r>
          </a:p>
        </p:txBody>
      </p:sp>
      <p:pic>
        <p:nvPicPr>
          <p:cNvPr id="5" name="Picture 4" descr="A black background with many colorful text&#10;&#10;Description automatically generated">
            <a:extLst>
              <a:ext uri="{FF2B5EF4-FFF2-40B4-BE49-F238E27FC236}">
                <a16:creationId xmlns:a16="http://schemas.microsoft.com/office/drawing/2014/main" id="{7F992EA3-3189-2C3C-2FBD-8560231E9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528" y="643466"/>
            <a:ext cx="6364276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82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{Continuous predictor} Linear model 03 – Relationship between cumulative GPA of a student (y) and the total times a student has clicked onto VLE learning material {x}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dirty="0"/>
              <a:t>Model is clearly a poor fit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601C6909-DE1C-DDC2-D55A-3DD878A2F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numbers&#10;&#10;Description automatically generated">
            <a:extLst>
              <a:ext uri="{FF2B5EF4-FFF2-40B4-BE49-F238E27FC236}">
                <a16:creationId xmlns:a16="http://schemas.microsoft.com/office/drawing/2014/main" id="{02EC5873-F5D4-0664-B5B3-88F2A928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55" y="5887952"/>
            <a:ext cx="4766378" cy="6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800" b="1" dirty="0"/>
              <a:t>General linear model: </a:t>
            </a:r>
            <a:r>
              <a:rPr lang="en-US" sz="1800" dirty="0"/>
              <a:t>{Categorical and continuous predictor} Linear model 04 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(+ between terms) </a:t>
            </a:r>
            <a:r>
              <a:rPr lang="en-US" sz="1800" dirty="0"/>
              <a:t>&amp; 05 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(* between terms)</a:t>
            </a:r>
            <a:r>
              <a:rPr lang="en-US" sz="1800" dirty="0"/>
              <a:t> – Relationship between the cumulative GPA of a student (y) and total VLE learning material clicks (x</a:t>
            </a:r>
            <a:r>
              <a:rPr lang="en-US" sz="1800" baseline="-25000" dirty="0"/>
              <a:t>1</a:t>
            </a:r>
            <a:r>
              <a:rPr lang="en-US" sz="1800" dirty="0"/>
              <a:t>) and IMD band (x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Model is clearly a poor fit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B3EC-6DE1-9CD5-C324-4F5D29D78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06"/>
          <a:stretch/>
        </p:blipFill>
        <p:spPr bwMode="auto">
          <a:xfrm>
            <a:off x="319393" y="654293"/>
            <a:ext cx="3940362" cy="41329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15A64-7F37-CB3F-D4BA-843448E6C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39"/>
          <a:stretch/>
        </p:blipFill>
        <p:spPr bwMode="auto">
          <a:xfrm>
            <a:off x="4333112" y="656756"/>
            <a:ext cx="3978248" cy="42124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10B0B-EDA1-1AEB-87A0-8221E789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81" y="5081548"/>
            <a:ext cx="3703320" cy="87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7066B-24ED-59F0-F980-1340B630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45" y="5081548"/>
            <a:ext cx="3703320" cy="4443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9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500" b="1" dirty="0"/>
              <a:t>General linear model: </a:t>
            </a:r>
            <a:r>
              <a:rPr lang="en-US" sz="1500" dirty="0"/>
              <a:t>{Two continuous predictors} Linear model 06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(+ between terms)</a:t>
            </a:r>
            <a:r>
              <a:rPr lang="en-US" sz="1500" dirty="0"/>
              <a:t> &amp; 07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(* between terms)</a:t>
            </a:r>
            <a:r>
              <a:rPr lang="en-US" sz="1500" dirty="0"/>
              <a:t> - Relationship between the cumulative GPA of a student (y) and average student quickness at handing in assignments (x</a:t>
            </a:r>
            <a:r>
              <a:rPr lang="en-US" sz="1500" baseline="-25000" dirty="0"/>
              <a:t>1</a:t>
            </a:r>
            <a:r>
              <a:rPr lang="en-US" sz="1500" dirty="0"/>
              <a:t>) and total VLE learning material clicks (x</a:t>
            </a:r>
            <a:r>
              <a:rPr lang="en-US" sz="1500" baseline="-25000" dirty="0"/>
              <a:t>2</a:t>
            </a:r>
            <a:r>
              <a:rPr lang="en-US" sz="1500" dirty="0"/>
              <a:t>)</a:t>
            </a:r>
            <a:br>
              <a:rPr lang="en-US" sz="1500" dirty="0"/>
            </a:br>
            <a:br>
              <a:rPr lang="en-US" sz="1500" dirty="0"/>
            </a:br>
            <a:r>
              <a:rPr lang="en-US" sz="1600" dirty="0"/>
              <a:t>Model is clearly a poor fit</a:t>
            </a:r>
            <a:br>
              <a:rPr lang="en-US" sz="1500" dirty="0"/>
            </a:br>
            <a:br>
              <a:rPr lang="en-US" sz="1500" dirty="0"/>
            </a:br>
            <a:endParaRPr lang="en-US" sz="15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8D70E-D1B0-5CB2-63FC-D65243998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01"/>
          <a:stretch/>
        </p:blipFill>
        <p:spPr bwMode="auto">
          <a:xfrm>
            <a:off x="4612254" y="602649"/>
            <a:ext cx="3624136" cy="46362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7D2E2-F947-D913-4C39-9B692C73D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66"/>
          <a:stretch/>
        </p:blipFill>
        <p:spPr bwMode="auto">
          <a:xfrm>
            <a:off x="454467" y="450089"/>
            <a:ext cx="3703320" cy="470664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19163-DAFF-2342-761A-7E7F0802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6" y="5362963"/>
            <a:ext cx="3703320" cy="45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67D4A-FDEE-E690-1432-FE2A1C016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074" y="5418513"/>
            <a:ext cx="3703320" cy="39810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 dirty="0"/>
              <a:t>General linear model: </a:t>
            </a:r>
            <a:r>
              <a:rPr lang="en-US" sz="1500" dirty="0"/>
              <a:t>{Two categorical  predictors} Linear model 08 &amp; 09 - Relationship between the cumulative GPA of a student (y) and IMD band (x</a:t>
            </a:r>
            <a:r>
              <a:rPr lang="en-US" sz="1500" baseline="-25000" dirty="0"/>
              <a:t>1</a:t>
            </a:r>
            <a:r>
              <a:rPr lang="en-US" sz="1500" dirty="0"/>
              <a:t>) and highest education level on entry (x</a:t>
            </a:r>
            <a:r>
              <a:rPr lang="en-US" sz="1500" baseline="-25000" dirty="0"/>
              <a:t>2</a:t>
            </a:r>
            <a:r>
              <a:rPr lang="en-US" sz="1500" dirty="0"/>
              <a:t>)</a:t>
            </a:r>
            <a:br>
              <a:rPr lang="en-US" sz="1500" dirty="0"/>
            </a:br>
            <a:br>
              <a:rPr lang="en-US" sz="1500" dirty="0"/>
            </a:br>
            <a:r>
              <a:rPr lang="en-US" sz="1600" dirty="0"/>
              <a:t>Model is clearly a poor fit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15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8255-03FE-A19B-D2DE-CCC8EF52D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7"/>
          <a:stretch/>
        </p:blipFill>
        <p:spPr bwMode="auto">
          <a:xfrm>
            <a:off x="594205" y="517198"/>
            <a:ext cx="3854107" cy="456315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1FF0BE-7D69-AF6C-AA39-B3574DAA4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8"/>
          <a:stretch/>
        </p:blipFill>
        <p:spPr bwMode="auto">
          <a:xfrm>
            <a:off x="4215226" y="486794"/>
            <a:ext cx="4117735" cy="480673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F9179-5EC0-7376-A17C-70FEF7B1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7" y="5293526"/>
            <a:ext cx="3703320" cy="592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6463-A4CE-2D3B-D6C4-C6023F04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312" y="5293526"/>
            <a:ext cx="3703320" cy="42588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evaluation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40" y="2217342"/>
            <a:ext cx="2820801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dirty="0"/>
              <a:t>Linear model 01 (predicting the cumulative GPA based on the average score of a student) performed the best considering its adjusted r^2 value (closest to 1) and rmse (closest to 0) but it did have the most outliers</a:t>
            </a:r>
          </a:p>
          <a:p>
            <a:endParaRPr lang="en-AU" sz="2400" dirty="0"/>
          </a:p>
        </p:txBody>
      </p:sp>
      <p:pic>
        <p:nvPicPr>
          <p:cNvPr id="4" name="Picture 3" descr="A grid of white box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47D3475-DA54-76C8-EBDF-B91BB3C8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39" y="1965323"/>
            <a:ext cx="8660401" cy="4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Loading the data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48D57E6-DCE8-8423-44E2-EF1A3B0A51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10716412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26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Tidying the data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9377D9-B673-258F-BAE0-3E193FFD2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41363"/>
              </p:ext>
            </p:extLst>
          </p:nvPr>
        </p:nvGraphicFramePr>
        <p:xfrm>
          <a:off x="252438" y="1297857"/>
          <a:ext cx="11687114" cy="556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New variables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39FFC42-8309-D49E-9439-67F9439BA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904078"/>
              </p:ext>
            </p:extLst>
          </p:nvPr>
        </p:nvGraphicFramePr>
        <p:xfrm>
          <a:off x="430276" y="1784505"/>
          <a:ext cx="11331437" cy="4977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79462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and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1348</Words>
  <Application>Microsoft Office PowerPoint</Application>
  <PresentationFormat>Widescreen</PresentationFormat>
  <Paragraphs>70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</vt:lpstr>
      <vt:lpstr>Office Theme</vt:lpstr>
      <vt:lpstr>Project presentation</vt:lpstr>
      <vt:lpstr>Techniques used</vt:lpstr>
      <vt:lpstr>To help me accomplish what I wanted to do, I used all kinds of functions from base R, custom-written functions, as well as functions from over 20 packages</vt:lpstr>
      <vt:lpstr>Data wrangling</vt:lpstr>
      <vt:lpstr>Loading the data in</vt:lpstr>
      <vt:lpstr>Tidying the data</vt:lpstr>
      <vt:lpstr>Data transformation</vt:lpstr>
      <vt:lpstr>New variables created</vt:lpstr>
      <vt:lpstr>Data analysis and visualization</vt:lpstr>
      <vt:lpstr>Uncovered findings:  Student scores had a uniform distribution, which was one of several indications that the mock data was unrealistic {MongoDB}</vt:lpstr>
      <vt:lpstr>Uncovered findings:  Revealed that more students succeed with their assignments than fail at them by a small margin. This means that students are underperforming or that the markers are harsh {MongoDB}</vt:lpstr>
      <vt:lpstr>Uncovered findings:  Revealed that I could visualize how a student performs and compare their performance to how all other students that share the same class performed {MongoDB}</vt:lpstr>
      <vt:lpstr>Uncovered findings:  Students score the best for ‘CMA” assessments, second best for “TMA assessments”, and worst for “Exam” assessments {Oulad}</vt:lpstr>
      <vt:lpstr>Uncovered findings: Most (~ 81.51% of) students completed their studies but lots of (~ 18.49% of) students withdrew {Oulad}</vt:lpstr>
      <vt:lpstr>Uncovered findings:  The gender balance of the students is near even with ~ 53% of them being men and ~ 47% being  women {Oulad}</vt:lpstr>
      <vt:lpstr>Uncovered findings: Most (~ 78.47% of) students come from England, 2nd most (~ 10.62% of) students come from Scotland, 3rd most (~6.81% of) students come from Wales, and 4th most (~ 4.1% of) students come from Northern Ireland {Oulad}</vt:lpstr>
      <vt:lpstr>Uncovered findings:  Students from almost all over England are taking these courses – there’s still the potential for the institution to reach students from Northeast England {Oulad}</vt:lpstr>
      <vt:lpstr>Uncovered findings: Student scores skew positively, which is good as I don’t think students would want to study an institution where scores negatively {Oulad}</vt:lpstr>
      <vt:lpstr>Uncovered findings:  Students tended to hand in their assignments within a few days of if not on the day their assignment was due {Oulad}</vt:lpstr>
      <vt:lpstr>Uncovered findings:  Both genders score about as good as each other {Oulad}</vt:lpstr>
      <vt:lpstr>Uncovered findings: Students without a disability have a slight edge over the students that do {Oulad}</vt:lpstr>
      <vt:lpstr>Uncovered findings:   Students that are older have a slight edge over students that are younger {Oulad}</vt:lpstr>
      <vt:lpstr>Uncovered findings:  Students that are less impoverished generally have a slight edge over students that are more improvised {Oulad}</vt:lpstr>
      <vt:lpstr>Uncovered findings:  Students that are more well educated on entry have an edge over less educated students {Oulad}</vt:lpstr>
      <vt:lpstr>Uncovered findings:  Students perform the best in module + presentation combination “EEE, 2014J” and the worst in “DDD, 2013B” {Oulad}</vt:lpstr>
      <vt:lpstr>Uncovered findings:  Most {~ 59.99%} students have a high enough cumulative GPA (&gt; 4.5) for postgraduate studies</vt:lpstr>
      <vt:lpstr>Data modelling</vt:lpstr>
      <vt:lpstr>Simple linear model: {Continuous predictor} Linear model 01 – Relationship between cumulative GPA of a student (y) and the average score of a student (x)  Model is the best fit I was able to obtain</vt:lpstr>
      <vt:lpstr>Simple linear model: {Categorical predictor} Linear model 02 – Relationship between cumulative GPA of a student (y) and the education level of the student on entry to the module (x)   Model is clearly a poor fit </vt:lpstr>
      <vt:lpstr>Simple linear model: {Continuous predictor} Linear model 03 – Relationship between cumulative GPA of a student (y) and the total times a student has clicked onto VLE learning material {x}  Model is clearly a poor fit </vt:lpstr>
      <vt:lpstr>General linear model: {Categorical and continuous predictor} Linear model 04 (+ between terms) &amp; 05  (* between terms) – Relationship between the cumulative GPA of a student (y) and total VLE learning material clicks (x1) and IMD band (x2)  Model is clearly a poor fit </vt:lpstr>
      <vt:lpstr>General linear model: {Two continuous predictors} Linear model 06 (+ between terms) &amp; 07 (* between terms) - Relationship between the cumulative GPA of a student (y) and average student quickness at handing in assignments (x1) and total VLE learning material clicks (x2)  Model is clearly a poor fit  </vt:lpstr>
      <vt:lpstr>General linear model: {Two categorical  predictors} Linear model 08 &amp; 09 - Relationship between the cumulative GPA of a student (y) and IMD band (x1) and highest education level on entry (x2)  Model is clearly a poor fit   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S1 2024</dc:title>
  <dc:creator>Kory Frankee</dc:creator>
  <cp:lastModifiedBy>Kory Frankee</cp:lastModifiedBy>
  <cp:revision>138</cp:revision>
  <dcterms:created xsi:type="dcterms:W3CDTF">2024-04-11T04:59:22Z</dcterms:created>
  <dcterms:modified xsi:type="dcterms:W3CDTF">2024-05-10T05:56:26Z</dcterms:modified>
</cp:coreProperties>
</file>