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Lato Black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Black-boldItalic.fntdata"/><Relationship Id="rId10" Type="http://schemas.openxmlformats.org/officeDocument/2006/relationships/slide" Target="slides/slide5.xml"/><Relationship Id="rId21" Type="http://schemas.openxmlformats.org/officeDocument/2006/relationships/font" Target="fonts/LatoBla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0bf21e9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0bf21e9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db1e7ac2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db1e7ac2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a639d7e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da639d7e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0afcee8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0afcee8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0afcee8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0afcee8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bf21e9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0bf21e9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0afcee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0afcee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da639d7e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da639d7e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da639d7e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da639d7e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0bf21e9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0bf21e9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068853" y="1451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MUSICAL INSTRUMENT</a:t>
            </a:r>
            <a:endParaRPr b="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293150" y="2899125"/>
            <a:ext cx="29127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INTEGRANTES: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Kevin Chica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Naomi Villa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Hazel Tambaco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Tyrone Rodriguez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23" y="1527225"/>
            <a:ext cx="2057650" cy="2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Presupuesto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49" y="1800200"/>
            <a:ext cx="7271501" cy="26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</a:rPr>
              <a:t>Mejoras</a:t>
            </a:r>
            <a:endParaRPr b="1" sz="4200">
              <a:solidFill>
                <a:schemeClr val="accent2"/>
              </a:solidFill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19150" y="1990725"/>
            <a:ext cx="4215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Ampliar el rango de los sensores de ultrasonido. (Presupuesto Actual = $29.10).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Agregar notas musicales con sus respectivas frecuencias.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750" y="1596525"/>
            <a:ext cx="3804452" cy="2770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53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Concepto del Proyecto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75" y="1722412"/>
            <a:ext cx="2970900" cy="226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825" y="1323725"/>
            <a:ext cx="3640013" cy="27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53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Bloques / Secciones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819150" y="1493550"/>
            <a:ext cx="6555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Código Arduino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Diseño 3D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Diseño del circuito esquemático En proteus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Diapositivas de presentación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Implementación del proyecto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Video Presentación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53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Diseño </a:t>
            </a:r>
            <a:r>
              <a:rPr b="1" lang="en">
                <a:solidFill>
                  <a:schemeClr val="accent1"/>
                </a:solidFill>
              </a:rPr>
              <a:t>Esquemático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5" y="1311363"/>
            <a:ext cx="4310024" cy="30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749" y="1305113"/>
            <a:ext cx="4032248" cy="302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Diseño 3D</a:t>
            </a:r>
            <a:endParaRPr b="1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125" y="1527250"/>
            <a:ext cx="578974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538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Código Arduino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664" y="1255475"/>
            <a:ext cx="4864800" cy="345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74" y="798263"/>
            <a:ext cx="3429601" cy="354697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900" y="984451"/>
            <a:ext cx="3610676" cy="3174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600" y="682950"/>
            <a:ext cx="4188800" cy="400845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Implementación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875" y="1497600"/>
            <a:ext cx="3370259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