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gaJmyeGvm4kXZ7/8vbi9SSmRR9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/>
          <p:nvPr>
            <p:ph type="title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2" type="body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texto">
  <p:cSld name="Imagem com tex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>
            <p:ph idx="2" type="pic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Soment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>
  <p:cSld name="Duas Partes de Conteú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em branco">
  <p:cSld name="Slide em branc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>
  <p:cSld name="Conteúdo com Legend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sz="20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2" type="body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3" type="body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4" type="body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0" sz="16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uas Partes de Conteúdo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  <a:defRPr b="1" sz="4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2400"/>
              <a:buFont typeface="Arial"/>
              <a:buNone/>
              <a:defRPr b="1" sz="24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údo com Legenda">
  <p:cSld name="1_Conteúdo com Legend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3200"/>
              <a:buFont typeface="Arial"/>
              <a:buNone/>
              <a:defRPr b="1" sz="3200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818B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818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8"/>
          <p:cNvSpPr/>
          <p:nvPr>
            <p:ph idx="2" type="pic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358950" y="1299095"/>
            <a:ext cx="84261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Auditoria de Redes Wi-Fi Baseadas em ESP32</a:t>
            </a:r>
            <a:endParaRPr/>
          </a:p>
        </p:txBody>
      </p:sp>
      <p:sp>
        <p:nvSpPr>
          <p:cNvPr id="48" name="Google Shape;48;p1"/>
          <p:cNvSpPr txBox="1"/>
          <p:nvPr>
            <p:ph idx="1" type="body"/>
          </p:nvPr>
        </p:nvSpPr>
        <p:spPr>
          <a:xfrm>
            <a:off x="397038" y="2577687"/>
            <a:ext cx="83880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1800"/>
              <a:buNone/>
            </a:pPr>
            <a:r>
              <a:rPr b="1" lang="pt-BR" sz="1800"/>
              <a:t>Augusto Daleffe e João Victor Pavan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Ideia Inicial</a:t>
            </a:r>
            <a:endParaRPr/>
          </a:p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628650" y="1446922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Criação de um auditor de Redes sem fio do tipo Wi-fi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Topologia de rede estrela ( baseada em ESP's 32)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Ponto de Acesso que realizará a auditoria na rede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Algo</a:t>
            </a:r>
            <a:r>
              <a:rPr lang="pt-BR" sz="2400">
                <a:solidFill>
                  <a:schemeClr val="dk1"/>
                </a:solidFill>
              </a:rPr>
              <a:t>r</a:t>
            </a:r>
            <a:r>
              <a:rPr lang="pt-BR" sz="2400">
                <a:solidFill>
                  <a:schemeClr val="dk1"/>
                </a:solidFill>
              </a:rPr>
              <a:t>itmo de IA e/ou Clássicos para identificar possíveis </a:t>
            </a:r>
            <a:r>
              <a:rPr lang="pt-BR" sz="2400">
                <a:solidFill>
                  <a:schemeClr val="dk1"/>
                </a:solidFill>
              </a:rPr>
              <a:t>deficiências</a:t>
            </a:r>
            <a:r>
              <a:rPr lang="pt-BR" sz="2400">
                <a:solidFill>
                  <a:schemeClr val="dk1"/>
                </a:solidFill>
              </a:rPr>
              <a:t> na rede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Simulação de ataques com clientes maliciosos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Análise de desempenho dos resultados obtidos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818B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Etapas de desenvolvimento</a:t>
            </a:r>
            <a:endParaRPr/>
          </a:p>
        </p:txBody>
      </p:sp>
      <p:sp>
        <p:nvSpPr>
          <p:cNvPr id="60" name="Google Shape;60;p3"/>
          <p:cNvSpPr txBox="1"/>
          <p:nvPr>
            <p:ph idx="1" type="body"/>
          </p:nvPr>
        </p:nvSpPr>
        <p:spPr>
          <a:xfrm>
            <a:off x="628650" y="125333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Pesquisa completa de viabilidade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pt-BR" sz="2400">
                <a:solidFill>
                  <a:schemeClr val="dk1"/>
                </a:solidFill>
              </a:rPr>
              <a:t>Rede Estrela baseada em ESP's 32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pt-BR" sz="2400">
                <a:solidFill>
                  <a:schemeClr val="dk1"/>
                </a:solidFill>
              </a:rPr>
              <a:t>Algoritmo para auditoria da rede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pt-BR" sz="2400">
                <a:solidFill>
                  <a:schemeClr val="dk1"/>
                </a:solidFill>
              </a:rPr>
              <a:t>Ataques mais utilizados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Desenvolvimento da Rede com 1 AP e n Clientes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Testes de conectividade na Rede desenvolvida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Desenvolvimento do algoritmo de auditoria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Validação do algoritmo auditor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Adição de clientes maliciosos na rede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Coleta de resultados do algoritmo auditor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</a:rPr>
              <a:t>Validação dos resultados obtidos.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Topologia da Rede</a:t>
            </a:r>
            <a:endParaRPr/>
          </a:p>
        </p:txBody>
      </p:sp>
      <p:pic>
        <p:nvPicPr>
          <p:cNvPr id="66" name="Google Shape;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675" y="1145489"/>
            <a:ext cx="5602631" cy="486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628650" y="365125"/>
            <a:ext cx="8386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75818B"/>
                </a:solidFill>
              </a:rPr>
              <a:t>Possíveis ataques identificáveis</a:t>
            </a:r>
            <a:endParaRPr b="1" sz="4400">
              <a:solidFill>
                <a:srgbClr val="7581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325950" y="1690825"/>
            <a:ext cx="84921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Spoofing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Ataque de Desautenticação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Flooding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DHCP Starvation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818B"/>
              </a:buClr>
              <a:buSzPts val="4400"/>
              <a:buFont typeface="Arial"/>
              <a:buNone/>
            </a:pPr>
            <a:r>
              <a:rPr lang="pt-BR"/>
              <a:t>Dificuldades esperadas</a:t>
            </a:r>
            <a:endParaRPr/>
          </a:p>
        </p:txBody>
      </p:sp>
      <p:sp>
        <p:nvSpPr>
          <p:cNvPr id="78" name="Google Shape;78;p5"/>
          <p:cNvSpPr txBox="1"/>
          <p:nvPr/>
        </p:nvSpPr>
        <p:spPr>
          <a:xfrm>
            <a:off x="466800" y="1448850"/>
            <a:ext cx="82104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Capacidade de processamento limitada no ESP 32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Criação de uma rede estável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Identificação dos cliente maliciosos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2014-05-15T19:13:18Z</dcterms:created>
  <dc:creator>GR</dc:creator>
</cp:coreProperties>
</file>