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/>
    <p:restoredTop sz="94618"/>
  </p:normalViewPr>
  <p:slideViewPr>
    <p:cSldViewPr snapToGrid="0">
      <p:cViewPr>
        <p:scale>
          <a:sx n="87" d="100"/>
          <a:sy n="87" d="100"/>
        </p:scale>
        <p:origin x="176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24D-7F1C-DE20-FBBF-8D49A3BD9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6C72-C331-D644-87AB-E78FBDE32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96C29-628E-76CF-D19A-BF5A170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F801-C431-4A21-5ED3-F5341B0E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AD7-46DF-EA56-9F07-6FCB87FE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0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62D-8510-E5E7-5F56-91821FC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5CF-77CE-7DD7-D3ED-9D6FE533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9F73-9A82-FE19-F817-D9203C73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6199-9C45-3BC0-BB7B-5A612EDF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4CE4-7D50-7530-B4C3-462DC21F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DEA68-D682-168C-B7F2-6806DCFFC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43261-6DD5-AA0F-4274-75EE745A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E7D5-DAA7-CB53-DD67-155AA4D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B212-7FCF-4BF4-5C7D-1821A7C2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6927-EE64-0B87-BA3D-9087470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1F63-927C-6731-AB40-BEA2A0D2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5A4A-C51D-2B10-A89F-52972B28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F0DB-C628-519A-DBFA-C4B02566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0F42-169F-F2A2-20D2-AA56BAA1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52133-9C55-D881-F876-09A909B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9FE9-160B-176E-698F-7A07B83D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C60F-6E2D-5839-63EB-F707070A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97D0-8695-8D88-C798-065E4DBF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A594-23D7-E5A6-F80A-CE4270D4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168D-F219-5FA2-77F7-FAC7A441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4290-CCC5-DD65-222E-11879FE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8451-F161-14FF-8DC8-98EF5E14B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A3F7C-29E8-BB70-695E-AE30AE4E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619C4-256D-8DDB-007A-9E621B83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0451-B072-CA56-097E-2A90A581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F3F5-43E3-2851-5C4E-C6AD9882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D4D-63BE-4BAF-7DCB-498B017B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A229A-4C14-8C90-2412-1E27C645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BBE2-DC3F-DD88-83AB-8601BC02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202F-13D2-9E8B-4226-BB1890D74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32A1E6-5CF7-30A0-E0BD-1CCC7B37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CBD32-4238-3F0D-D01E-6E0600A1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25725-A8F4-90FD-E1BF-BEB99C42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42CF7-A49F-591E-6D35-8799CD5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3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4491-3A82-E431-F817-0471F5C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C8C7-7E31-D8E5-3A9C-62CAF9BB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D2A4-FB6C-E616-7D9E-1A19CAC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D1D-F424-BD61-55FB-06C8FF59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E03D9-5D80-475B-9F22-7D101F4A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BC0CE-3F52-F108-B46E-A64DB0B2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A971-C6F9-B02E-527E-C780FF62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BE3B-91F1-BD42-D646-A3E675A8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1232-D485-E511-78E8-C58FD64BD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35D0-F391-6F1C-63FD-7FCC77925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E9C07-211C-486E-9416-6F41123F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64C3-3A88-DB52-5233-7AE8D5CA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8F73-831F-9845-C7D5-1D460B39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F4AA-E8EB-CC4B-B7F4-66D10E40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D07FB-36E1-E5C8-1C6F-9C6AD8A5D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B129-C176-8691-4E99-DF0C9C9F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7217-9C0E-0AD4-91F2-1D4D9EC2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9DFB9-E0FA-2DCA-BED9-BC783A33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5CA7B-1FEC-7911-31D0-D72BF4D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E7C3-EE0A-9F53-52C2-AB7AB5D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C65A-D690-EB12-A595-F52E9C8B4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C26B-BA69-0C3E-937A-ABD1534A1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1071D-99EF-AC4A-9ACC-0A799097E21A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8636-4258-5561-A813-F5B4CB933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0A26-57B3-E14B-7117-070B0589D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38C0C-22FC-BF42-A55B-74F465A8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22B355-4716-3A8B-9EE0-F5FC5037A50E}"/>
              </a:ext>
            </a:extLst>
          </p:cNvPr>
          <p:cNvSpPr txBox="1"/>
          <p:nvPr/>
        </p:nvSpPr>
        <p:spPr>
          <a:xfrm>
            <a:off x="330506" y="39660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12515-2442-7139-4836-1BB9B58DC65A}"/>
              </a:ext>
            </a:extLst>
          </p:cNvPr>
          <p:cNvSpPr txBox="1"/>
          <p:nvPr/>
        </p:nvSpPr>
        <p:spPr>
          <a:xfrm>
            <a:off x="8479220" y="3966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D2988-B482-E3CE-7780-463BBF950708}"/>
              </a:ext>
            </a:extLst>
          </p:cNvPr>
          <p:cNvSpPr txBox="1"/>
          <p:nvPr/>
        </p:nvSpPr>
        <p:spPr>
          <a:xfrm>
            <a:off x="330506" y="308233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E41B9-AC1B-B04A-2560-74475F89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006"/>
          <a:stretch>
            <a:fillRect/>
          </a:stretch>
        </p:blipFill>
        <p:spPr>
          <a:xfrm>
            <a:off x="8916254" y="397049"/>
            <a:ext cx="2860777" cy="6460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DA276-FC7B-386F-D2C2-27BEF9AA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7" b="41176"/>
          <a:stretch>
            <a:fillRect/>
          </a:stretch>
        </p:blipFill>
        <p:spPr>
          <a:xfrm>
            <a:off x="596343" y="559237"/>
            <a:ext cx="7772400" cy="266306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0712E0D-739B-19A0-3ACB-391FC9E43B9B}"/>
              </a:ext>
            </a:extLst>
          </p:cNvPr>
          <p:cNvGrpSpPr/>
          <p:nvPr/>
        </p:nvGrpSpPr>
        <p:grpSpPr>
          <a:xfrm>
            <a:off x="596343" y="3449381"/>
            <a:ext cx="7119785" cy="3408619"/>
            <a:chOff x="596343" y="3449381"/>
            <a:chExt cx="7119785" cy="34086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CAD03A-DF4C-F3C6-4086-A847E24F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43" y="3449381"/>
              <a:ext cx="5681031" cy="34086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2767BD-4318-94BD-3DDC-5DB66D50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129" t="7021" b="76202"/>
            <a:stretch>
              <a:fillRect/>
            </a:stretch>
          </p:blipFill>
          <p:spPr>
            <a:xfrm>
              <a:off x="6096000" y="4745255"/>
              <a:ext cx="1620128" cy="8206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47037-6441-20EF-D6AB-E2B4FFC7080C}"/>
                </a:ext>
              </a:extLst>
            </p:cNvPr>
            <p:cNvSpPr/>
            <p:nvPr/>
          </p:nvSpPr>
          <p:spPr>
            <a:xfrm>
              <a:off x="5155096" y="3451666"/>
              <a:ext cx="1152939" cy="736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0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7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8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7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</Words>
  <Application>Microsoft Macintosh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Steemers</dc:creator>
  <cp:lastModifiedBy>Alexander Steemers</cp:lastModifiedBy>
  <cp:revision>10</cp:revision>
  <dcterms:created xsi:type="dcterms:W3CDTF">2025-06-19T09:33:14Z</dcterms:created>
  <dcterms:modified xsi:type="dcterms:W3CDTF">2025-07-04T11:58:38Z</dcterms:modified>
</cp:coreProperties>
</file>