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0"/>
  </p:normalViewPr>
  <p:slideViewPr>
    <p:cSldViewPr snapToGrid="0">
      <p:cViewPr>
        <p:scale>
          <a:sx n="104" d="100"/>
          <a:sy n="104" d="100"/>
        </p:scale>
        <p:origin x="10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724D-7F1C-DE20-FBBF-8D49A3BD9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6C72-C331-D644-87AB-E78FBDE32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96C29-628E-76CF-D19A-BF5A170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F801-C431-4A21-5ED3-F5341B0E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1AD7-46DF-EA56-9F07-6FCB87FE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62D-8510-E5E7-5F56-91821FC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5CF-77CE-7DD7-D3ED-9D6FE533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9F73-9A82-FE19-F817-D9203C73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6199-9C45-3BC0-BB7B-5A612EDF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4CE4-7D50-7530-B4C3-462DC21F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DEA68-D682-168C-B7F2-6806DCFFC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3261-6DD5-AA0F-4274-75EE745A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E7D5-DAA7-CB53-DD67-155AA4D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B212-7FCF-4BF4-5C7D-1821A7C2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6927-EE64-0B87-BA3D-90874705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1F63-927C-6731-AB40-BEA2A0D2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5A4A-C51D-2B10-A89F-52972B28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F0DB-C628-519A-DBFA-C4B02566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0F42-169F-F2A2-20D2-AA56BAA1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2133-9C55-D881-F876-09A909B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9FE9-160B-176E-698F-7A07B83D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C60F-6E2D-5839-63EB-F707070A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97D0-8695-8D88-C798-065E4DBF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A594-23D7-E5A6-F80A-CE4270D4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168D-F219-5FA2-77F7-FAC7A441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4290-CCC5-DD65-222E-11879FE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8451-F161-14FF-8DC8-98EF5E14B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A3F7C-29E8-BB70-695E-AE30AE4E6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619C4-256D-8DDB-007A-9E621B83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0451-B072-CA56-097E-2A90A581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EF3F5-43E3-2851-5C4E-C6AD9882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D4D-63BE-4BAF-7DCB-498B017B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A229A-4C14-8C90-2412-1E27C645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EBBE2-DC3F-DD88-83AB-8601BC02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202F-13D2-9E8B-4226-BB1890D74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2A1E6-5CF7-30A0-E0BD-1CCC7B37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CBD32-4238-3F0D-D01E-6E0600A1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25725-A8F4-90FD-E1BF-BEB99C42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42CF7-A49F-591E-6D35-8799CD50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3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4491-3A82-E431-F817-0471F5C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8C8C7-7E31-D8E5-3A9C-62CAF9BB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D2A4-FB6C-E616-7D9E-1A19CAC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CD1D-F424-BD61-55FB-06C8FF59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E03D9-5D80-475B-9F22-7D101F4A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BC0CE-3F52-F108-B46E-A64DB0B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A971-C6F9-B02E-527E-C780FF6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BE3B-91F1-BD42-D646-A3E675A8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232-D485-E511-78E8-C58FD64BD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635D0-F391-6F1C-63FD-7FCC7792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E9C07-211C-486E-9416-6F41123F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664C3-3A88-DB52-5233-7AE8D5CA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8F73-831F-9845-C7D5-1D460B39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F4AA-E8EB-CC4B-B7F4-66D10E40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D07FB-36E1-E5C8-1C6F-9C6AD8A5D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B129-C176-8691-4E99-DF0C9C9F4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7217-9C0E-0AD4-91F2-1D4D9EC2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9DFB9-E0FA-2DCA-BED9-BC783A33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5CA7B-1FEC-7911-31D0-D72BF4D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1E7C3-EE0A-9F53-52C2-AB7AB5D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C65A-D690-EB12-A595-F52E9C8B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C26B-BA69-0C3E-937A-ABD1534A1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1071D-99EF-AC4A-9ACC-0A799097E21A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8636-4258-5561-A813-F5B4CB933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0A26-57B3-E14B-7117-070B0589D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22B355-4716-3A8B-9EE0-F5FC5037A50E}"/>
              </a:ext>
            </a:extLst>
          </p:cNvPr>
          <p:cNvSpPr txBox="1"/>
          <p:nvPr/>
        </p:nvSpPr>
        <p:spPr>
          <a:xfrm>
            <a:off x="330506" y="56186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12515-2442-7139-4836-1BB9B58DC65A}"/>
              </a:ext>
            </a:extLst>
          </p:cNvPr>
          <p:cNvSpPr txBox="1"/>
          <p:nvPr/>
        </p:nvSpPr>
        <p:spPr>
          <a:xfrm>
            <a:off x="8591320" y="5618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D2988-B482-E3CE-7780-463BBF950708}"/>
              </a:ext>
            </a:extLst>
          </p:cNvPr>
          <p:cNvSpPr txBox="1"/>
          <p:nvPr/>
        </p:nvSpPr>
        <p:spPr>
          <a:xfrm>
            <a:off x="330506" y="343487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E1C2CB-D615-81AB-023D-65D8C89A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38" t="10945" r="4902" b="41176"/>
          <a:stretch>
            <a:fillRect/>
          </a:stretch>
        </p:blipFill>
        <p:spPr>
          <a:xfrm>
            <a:off x="807967" y="746526"/>
            <a:ext cx="7007626" cy="2604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F29DD-9223-9C9E-27CB-088222443C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0482"/>
          <a:stretch>
            <a:fillRect/>
          </a:stretch>
        </p:blipFill>
        <p:spPr>
          <a:xfrm>
            <a:off x="8915448" y="561860"/>
            <a:ext cx="2576336" cy="61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0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78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80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7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Steemers</dc:creator>
  <cp:lastModifiedBy>Alexander Steemers</cp:lastModifiedBy>
  <cp:revision>5</cp:revision>
  <dcterms:created xsi:type="dcterms:W3CDTF">2025-06-19T09:33:14Z</dcterms:created>
  <dcterms:modified xsi:type="dcterms:W3CDTF">2025-06-19T14:06:20Z</dcterms:modified>
</cp:coreProperties>
</file>