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279903-2300-442E-AB61-FCC4928790B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10DC31C-7E1E-4E4E-95A4-0B86B573B969}">
      <dgm:prSet phldrT="[Text]"/>
      <dgm:spPr/>
      <dgm:t>
        <a:bodyPr/>
        <a:lstStyle/>
        <a:p>
          <a:r>
            <a:rPr lang="en-GB" dirty="0" smtClean="0"/>
            <a:t>MEDICAL STORE INFORMATION SYSTEM</a:t>
          </a:r>
          <a:endParaRPr lang="en-US" dirty="0"/>
        </a:p>
      </dgm:t>
    </dgm:pt>
    <dgm:pt modelId="{9D7CF5E9-FB93-4B75-A6AD-48ED488AC2D1}" type="parTrans" cxnId="{425A5D6C-1890-4970-81F6-52DC94A0D087}">
      <dgm:prSet/>
      <dgm:spPr/>
      <dgm:t>
        <a:bodyPr/>
        <a:lstStyle/>
        <a:p>
          <a:endParaRPr lang="en-US"/>
        </a:p>
      </dgm:t>
    </dgm:pt>
    <dgm:pt modelId="{221A7E08-C9ED-4ABB-92B2-8B70A62A1A5E}" type="sibTrans" cxnId="{425A5D6C-1890-4970-81F6-52DC94A0D087}">
      <dgm:prSet/>
      <dgm:spPr/>
      <dgm:t>
        <a:bodyPr/>
        <a:lstStyle/>
        <a:p>
          <a:endParaRPr lang="en-US"/>
        </a:p>
      </dgm:t>
    </dgm:pt>
    <dgm:pt modelId="{1289152F-945E-4355-A42A-FCE6DDF269A9}">
      <dgm:prSet phldrT="[Text]"/>
      <dgm:spPr/>
      <dgm:t>
        <a:bodyPr/>
        <a:lstStyle/>
        <a:p>
          <a:r>
            <a:rPr lang="en-GB" dirty="0" smtClean="0"/>
            <a:t>MEDICINE SECTION</a:t>
          </a:r>
          <a:endParaRPr lang="en-US" dirty="0"/>
        </a:p>
      </dgm:t>
    </dgm:pt>
    <dgm:pt modelId="{78FE00FC-2205-4EC5-A26E-E2495A545BB6}" type="parTrans" cxnId="{CC04D6A0-3D8B-487A-A419-E8D8ED3980F7}">
      <dgm:prSet/>
      <dgm:spPr/>
      <dgm:t>
        <a:bodyPr/>
        <a:lstStyle/>
        <a:p>
          <a:endParaRPr lang="en-US"/>
        </a:p>
      </dgm:t>
    </dgm:pt>
    <dgm:pt modelId="{215D2FD9-3257-4675-96EE-87B6E1777F8E}" type="sibTrans" cxnId="{CC04D6A0-3D8B-487A-A419-E8D8ED3980F7}">
      <dgm:prSet/>
      <dgm:spPr/>
      <dgm:t>
        <a:bodyPr/>
        <a:lstStyle/>
        <a:p>
          <a:endParaRPr lang="en-US"/>
        </a:p>
      </dgm:t>
    </dgm:pt>
    <dgm:pt modelId="{4FF2B2D7-26BA-41B7-8C4B-2A4FA30D06FE}">
      <dgm:prSet phldrT="[Text]"/>
      <dgm:spPr/>
      <dgm:t>
        <a:bodyPr/>
        <a:lstStyle/>
        <a:p>
          <a:r>
            <a:rPr lang="en-GB" dirty="0" smtClean="0"/>
            <a:t>SUPPLIER SECTION</a:t>
          </a:r>
          <a:endParaRPr lang="en-US" dirty="0"/>
        </a:p>
      </dgm:t>
    </dgm:pt>
    <dgm:pt modelId="{2AEC5645-F29F-4460-8356-0C6A0D774B2F}" type="parTrans" cxnId="{F929D9AA-0C0A-4C65-9C41-989F0AB35311}">
      <dgm:prSet/>
      <dgm:spPr/>
      <dgm:t>
        <a:bodyPr/>
        <a:lstStyle/>
        <a:p>
          <a:endParaRPr lang="en-US"/>
        </a:p>
      </dgm:t>
    </dgm:pt>
    <dgm:pt modelId="{53EFD03D-E951-4354-BF5B-64FE337B14A0}" type="sibTrans" cxnId="{F929D9AA-0C0A-4C65-9C41-989F0AB35311}">
      <dgm:prSet/>
      <dgm:spPr/>
      <dgm:t>
        <a:bodyPr/>
        <a:lstStyle/>
        <a:p>
          <a:endParaRPr lang="en-US"/>
        </a:p>
      </dgm:t>
    </dgm:pt>
    <dgm:pt modelId="{0543F07F-60A6-40BE-92C2-DB57EEA74922}">
      <dgm:prSet phldrT="[Text]"/>
      <dgm:spPr/>
      <dgm:t>
        <a:bodyPr/>
        <a:lstStyle/>
        <a:p>
          <a:r>
            <a:rPr lang="en-GB" dirty="0" smtClean="0"/>
            <a:t>CUSTOMER SECTION</a:t>
          </a:r>
          <a:endParaRPr lang="en-US" dirty="0"/>
        </a:p>
      </dgm:t>
    </dgm:pt>
    <dgm:pt modelId="{50B0D40D-378E-4DBB-8F1B-2C77CB30D9B8}" type="parTrans" cxnId="{75D6AA71-324D-485A-9D2E-1013D8E7A6AD}">
      <dgm:prSet/>
      <dgm:spPr/>
      <dgm:t>
        <a:bodyPr/>
        <a:lstStyle/>
        <a:p>
          <a:endParaRPr lang="en-US"/>
        </a:p>
      </dgm:t>
    </dgm:pt>
    <dgm:pt modelId="{CC68B100-A755-4B04-9642-58DF1979FB3F}" type="sibTrans" cxnId="{75D6AA71-324D-485A-9D2E-1013D8E7A6AD}">
      <dgm:prSet/>
      <dgm:spPr/>
      <dgm:t>
        <a:bodyPr/>
        <a:lstStyle/>
        <a:p>
          <a:endParaRPr lang="en-US"/>
        </a:p>
      </dgm:t>
    </dgm:pt>
    <dgm:pt modelId="{36A5985F-D9D2-4DD4-A688-57228E9E5F02}" type="pres">
      <dgm:prSet presAssocID="{4C279903-2300-442E-AB61-FCC4928790BB}" presName="hierChild1" presStyleCnt="0">
        <dgm:presLayoutVars>
          <dgm:chPref val="1"/>
          <dgm:dir/>
          <dgm:animOne val="branch"/>
          <dgm:animLvl val="lvl"/>
          <dgm:resizeHandles/>
        </dgm:presLayoutVars>
      </dgm:prSet>
      <dgm:spPr/>
      <dgm:t>
        <a:bodyPr/>
        <a:lstStyle/>
        <a:p>
          <a:endParaRPr lang="en-US"/>
        </a:p>
      </dgm:t>
    </dgm:pt>
    <dgm:pt modelId="{D1D778EB-6E1B-4522-A54E-D328DCC373EB}" type="pres">
      <dgm:prSet presAssocID="{F10DC31C-7E1E-4E4E-95A4-0B86B573B969}" presName="hierRoot1" presStyleCnt="0"/>
      <dgm:spPr/>
    </dgm:pt>
    <dgm:pt modelId="{A83A5269-718E-4CE4-844D-FA36716A8CFB}" type="pres">
      <dgm:prSet presAssocID="{F10DC31C-7E1E-4E4E-95A4-0B86B573B969}" presName="composite" presStyleCnt="0"/>
      <dgm:spPr/>
    </dgm:pt>
    <dgm:pt modelId="{E3FE3AE6-C760-4098-A2D3-5B152499B0E3}" type="pres">
      <dgm:prSet presAssocID="{F10DC31C-7E1E-4E4E-95A4-0B86B573B969}" presName="background" presStyleLbl="node0" presStyleIdx="0" presStyleCnt="1"/>
      <dgm:spPr/>
    </dgm:pt>
    <dgm:pt modelId="{8A24C10C-61C1-434F-AFA9-9FF09E4AA739}" type="pres">
      <dgm:prSet presAssocID="{F10DC31C-7E1E-4E4E-95A4-0B86B573B969}" presName="text" presStyleLbl="fgAcc0" presStyleIdx="0" presStyleCnt="1">
        <dgm:presLayoutVars>
          <dgm:chPref val="3"/>
        </dgm:presLayoutVars>
      </dgm:prSet>
      <dgm:spPr/>
      <dgm:t>
        <a:bodyPr/>
        <a:lstStyle/>
        <a:p>
          <a:endParaRPr lang="en-US"/>
        </a:p>
      </dgm:t>
    </dgm:pt>
    <dgm:pt modelId="{8ED426D0-E43B-4C62-B69F-2A98EBF5C2E8}" type="pres">
      <dgm:prSet presAssocID="{F10DC31C-7E1E-4E4E-95A4-0B86B573B969}" presName="hierChild2" presStyleCnt="0"/>
      <dgm:spPr/>
    </dgm:pt>
    <dgm:pt modelId="{4391ECED-6C86-43A1-8F46-62DA4CFB277C}" type="pres">
      <dgm:prSet presAssocID="{2AEC5645-F29F-4460-8356-0C6A0D774B2F}" presName="Name10" presStyleLbl="parChTrans1D2" presStyleIdx="0" presStyleCnt="3"/>
      <dgm:spPr/>
      <dgm:t>
        <a:bodyPr/>
        <a:lstStyle/>
        <a:p>
          <a:endParaRPr lang="en-US"/>
        </a:p>
      </dgm:t>
    </dgm:pt>
    <dgm:pt modelId="{ADF97087-F039-4E86-9D94-DD3EAD842921}" type="pres">
      <dgm:prSet presAssocID="{4FF2B2D7-26BA-41B7-8C4B-2A4FA30D06FE}" presName="hierRoot2" presStyleCnt="0"/>
      <dgm:spPr/>
    </dgm:pt>
    <dgm:pt modelId="{5BE7A15C-A8EA-461D-B08B-98B2654ECFD6}" type="pres">
      <dgm:prSet presAssocID="{4FF2B2D7-26BA-41B7-8C4B-2A4FA30D06FE}" presName="composite2" presStyleCnt="0"/>
      <dgm:spPr/>
    </dgm:pt>
    <dgm:pt modelId="{12C798AB-4FFD-4EAD-99D7-2084E53E2FB2}" type="pres">
      <dgm:prSet presAssocID="{4FF2B2D7-26BA-41B7-8C4B-2A4FA30D06FE}" presName="background2" presStyleLbl="node2" presStyleIdx="0" presStyleCnt="3"/>
      <dgm:spPr/>
    </dgm:pt>
    <dgm:pt modelId="{CE794E55-99BF-4E4F-8693-7E14A6828092}" type="pres">
      <dgm:prSet presAssocID="{4FF2B2D7-26BA-41B7-8C4B-2A4FA30D06FE}" presName="text2" presStyleLbl="fgAcc2" presStyleIdx="0" presStyleCnt="3">
        <dgm:presLayoutVars>
          <dgm:chPref val="3"/>
        </dgm:presLayoutVars>
      </dgm:prSet>
      <dgm:spPr/>
      <dgm:t>
        <a:bodyPr/>
        <a:lstStyle/>
        <a:p>
          <a:endParaRPr lang="en-US"/>
        </a:p>
      </dgm:t>
    </dgm:pt>
    <dgm:pt modelId="{5AE7979B-F097-4C8B-9A50-D774857F5263}" type="pres">
      <dgm:prSet presAssocID="{4FF2B2D7-26BA-41B7-8C4B-2A4FA30D06FE}" presName="hierChild3" presStyleCnt="0"/>
      <dgm:spPr/>
    </dgm:pt>
    <dgm:pt modelId="{D5E3CCEA-B17C-4168-89D4-881E3170196F}" type="pres">
      <dgm:prSet presAssocID="{50B0D40D-378E-4DBB-8F1B-2C77CB30D9B8}" presName="Name10" presStyleLbl="parChTrans1D2" presStyleIdx="1" presStyleCnt="3"/>
      <dgm:spPr/>
      <dgm:t>
        <a:bodyPr/>
        <a:lstStyle/>
        <a:p>
          <a:endParaRPr lang="en-US"/>
        </a:p>
      </dgm:t>
    </dgm:pt>
    <dgm:pt modelId="{75F17985-F82F-496B-B2F3-B02E012C9B6A}" type="pres">
      <dgm:prSet presAssocID="{0543F07F-60A6-40BE-92C2-DB57EEA74922}" presName="hierRoot2" presStyleCnt="0"/>
      <dgm:spPr/>
    </dgm:pt>
    <dgm:pt modelId="{C0A32FCB-E234-4C83-903C-47A229FC9D80}" type="pres">
      <dgm:prSet presAssocID="{0543F07F-60A6-40BE-92C2-DB57EEA74922}" presName="composite2" presStyleCnt="0"/>
      <dgm:spPr/>
    </dgm:pt>
    <dgm:pt modelId="{808257D7-3445-4B32-97EE-7F2CEFAF5C8D}" type="pres">
      <dgm:prSet presAssocID="{0543F07F-60A6-40BE-92C2-DB57EEA74922}" presName="background2" presStyleLbl="node2" presStyleIdx="1" presStyleCnt="3"/>
      <dgm:spPr/>
    </dgm:pt>
    <dgm:pt modelId="{F86E0081-5EB3-4DF6-8302-8DC7974134F7}" type="pres">
      <dgm:prSet presAssocID="{0543F07F-60A6-40BE-92C2-DB57EEA74922}" presName="text2" presStyleLbl="fgAcc2" presStyleIdx="1" presStyleCnt="3">
        <dgm:presLayoutVars>
          <dgm:chPref val="3"/>
        </dgm:presLayoutVars>
      </dgm:prSet>
      <dgm:spPr/>
      <dgm:t>
        <a:bodyPr/>
        <a:lstStyle/>
        <a:p>
          <a:endParaRPr lang="en-US"/>
        </a:p>
      </dgm:t>
    </dgm:pt>
    <dgm:pt modelId="{ABFA76AA-3848-4735-BA4F-FBFCD5817747}" type="pres">
      <dgm:prSet presAssocID="{0543F07F-60A6-40BE-92C2-DB57EEA74922}" presName="hierChild3" presStyleCnt="0"/>
      <dgm:spPr/>
    </dgm:pt>
    <dgm:pt modelId="{FEEB2BB8-5116-4348-8E59-12A7299D144C}" type="pres">
      <dgm:prSet presAssocID="{78FE00FC-2205-4EC5-A26E-E2495A545BB6}" presName="Name10" presStyleLbl="parChTrans1D2" presStyleIdx="2" presStyleCnt="3"/>
      <dgm:spPr/>
      <dgm:t>
        <a:bodyPr/>
        <a:lstStyle/>
        <a:p>
          <a:endParaRPr lang="en-US"/>
        </a:p>
      </dgm:t>
    </dgm:pt>
    <dgm:pt modelId="{65799EAD-45D2-4207-8CAA-0F6FCD5F469C}" type="pres">
      <dgm:prSet presAssocID="{1289152F-945E-4355-A42A-FCE6DDF269A9}" presName="hierRoot2" presStyleCnt="0"/>
      <dgm:spPr/>
    </dgm:pt>
    <dgm:pt modelId="{A841E611-8C41-47A6-98AD-1068B7CCFEFF}" type="pres">
      <dgm:prSet presAssocID="{1289152F-945E-4355-A42A-FCE6DDF269A9}" presName="composite2" presStyleCnt="0"/>
      <dgm:spPr/>
    </dgm:pt>
    <dgm:pt modelId="{91F274B6-CA3E-450A-A47C-C3B041095865}" type="pres">
      <dgm:prSet presAssocID="{1289152F-945E-4355-A42A-FCE6DDF269A9}" presName="background2" presStyleLbl="node2" presStyleIdx="2" presStyleCnt="3"/>
      <dgm:spPr/>
    </dgm:pt>
    <dgm:pt modelId="{6B3B3032-E5E7-4DBB-8F89-82593F4729FB}" type="pres">
      <dgm:prSet presAssocID="{1289152F-945E-4355-A42A-FCE6DDF269A9}" presName="text2" presStyleLbl="fgAcc2" presStyleIdx="2" presStyleCnt="3">
        <dgm:presLayoutVars>
          <dgm:chPref val="3"/>
        </dgm:presLayoutVars>
      </dgm:prSet>
      <dgm:spPr/>
      <dgm:t>
        <a:bodyPr/>
        <a:lstStyle/>
        <a:p>
          <a:endParaRPr lang="en-US"/>
        </a:p>
      </dgm:t>
    </dgm:pt>
    <dgm:pt modelId="{5BEAAB61-884C-428F-BF7E-DF864600DAC6}" type="pres">
      <dgm:prSet presAssocID="{1289152F-945E-4355-A42A-FCE6DDF269A9}" presName="hierChild3" presStyleCnt="0"/>
      <dgm:spPr/>
    </dgm:pt>
  </dgm:ptLst>
  <dgm:cxnLst>
    <dgm:cxn modelId="{D24257AC-3E2F-4B9A-9452-365FF508F171}" type="presOf" srcId="{F10DC31C-7E1E-4E4E-95A4-0B86B573B969}" destId="{8A24C10C-61C1-434F-AFA9-9FF09E4AA739}" srcOrd="0" destOrd="0" presId="urn:microsoft.com/office/officeart/2005/8/layout/hierarchy1"/>
    <dgm:cxn modelId="{190155EF-4F49-48B1-B1E7-43A0F2D1BCBF}" type="presOf" srcId="{4FF2B2D7-26BA-41B7-8C4B-2A4FA30D06FE}" destId="{CE794E55-99BF-4E4F-8693-7E14A6828092}" srcOrd="0" destOrd="0" presId="urn:microsoft.com/office/officeart/2005/8/layout/hierarchy1"/>
    <dgm:cxn modelId="{CC04D6A0-3D8B-487A-A419-E8D8ED3980F7}" srcId="{F10DC31C-7E1E-4E4E-95A4-0B86B573B969}" destId="{1289152F-945E-4355-A42A-FCE6DDF269A9}" srcOrd="2" destOrd="0" parTransId="{78FE00FC-2205-4EC5-A26E-E2495A545BB6}" sibTransId="{215D2FD9-3257-4675-96EE-87B6E1777F8E}"/>
    <dgm:cxn modelId="{425A5D6C-1890-4970-81F6-52DC94A0D087}" srcId="{4C279903-2300-442E-AB61-FCC4928790BB}" destId="{F10DC31C-7E1E-4E4E-95A4-0B86B573B969}" srcOrd="0" destOrd="0" parTransId="{9D7CF5E9-FB93-4B75-A6AD-48ED488AC2D1}" sibTransId="{221A7E08-C9ED-4ABB-92B2-8B70A62A1A5E}"/>
    <dgm:cxn modelId="{F8D78D56-9938-42DF-BE15-6AA3B026F228}" type="presOf" srcId="{1289152F-945E-4355-A42A-FCE6DDF269A9}" destId="{6B3B3032-E5E7-4DBB-8F89-82593F4729FB}" srcOrd="0" destOrd="0" presId="urn:microsoft.com/office/officeart/2005/8/layout/hierarchy1"/>
    <dgm:cxn modelId="{2C7A24FA-E195-4365-913C-9E4C5558BFF1}" type="presOf" srcId="{2AEC5645-F29F-4460-8356-0C6A0D774B2F}" destId="{4391ECED-6C86-43A1-8F46-62DA4CFB277C}" srcOrd="0" destOrd="0" presId="urn:microsoft.com/office/officeart/2005/8/layout/hierarchy1"/>
    <dgm:cxn modelId="{F929D9AA-0C0A-4C65-9C41-989F0AB35311}" srcId="{F10DC31C-7E1E-4E4E-95A4-0B86B573B969}" destId="{4FF2B2D7-26BA-41B7-8C4B-2A4FA30D06FE}" srcOrd="0" destOrd="0" parTransId="{2AEC5645-F29F-4460-8356-0C6A0D774B2F}" sibTransId="{53EFD03D-E951-4354-BF5B-64FE337B14A0}"/>
    <dgm:cxn modelId="{3C104F52-F3BD-4FDA-A611-99A89335C699}" type="presOf" srcId="{0543F07F-60A6-40BE-92C2-DB57EEA74922}" destId="{F86E0081-5EB3-4DF6-8302-8DC7974134F7}" srcOrd="0" destOrd="0" presId="urn:microsoft.com/office/officeart/2005/8/layout/hierarchy1"/>
    <dgm:cxn modelId="{12C9FBFF-A5D1-45BB-A7DB-BC116A547BCE}" type="presOf" srcId="{78FE00FC-2205-4EC5-A26E-E2495A545BB6}" destId="{FEEB2BB8-5116-4348-8E59-12A7299D144C}" srcOrd="0" destOrd="0" presId="urn:microsoft.com/office/officeart/2005/8/layout/hierarchy1"/>
    <dgm:cxn modelId="{1132F61B-7C5A-4260-A690-64CFF8DB2413}" type="presOf" srcId="{4C279903-2300-442E-AB61-FCC4928790BB}" destId="{36A5985F-D9D2-4DD4-A688-57228E9E5F02}" srcOrd="0" destOrd="0" presId="urn:microsoft.com/office/officeart/2005/8/layout/hierarchy1"/>
    <dgm:cxn modelId="{35A69252-FBD9-4F3F-AA3A-B2B2D154E477}" type="presOf" srcId="{50B0D40D-378E-4DBB-8F1B-2C77CB30D9B8}" destId="{D5E3CCEA-B17C-4168-89D4-881E3170196F}" srcOrd="0" destOrd="0" presId="urn:microsoft.com/office/officeart/2005/8/layout/hierarchy1"/>
    <dgm:cxn modelId="{75D6AA71-324D-485A-9D2E-1013D8E7A6AD}" srcId="{F10DC31C-7E1E-4E4E-95A4-0B86B573B969}" destId="{0543F07F-60A6-40BE-92C2-DB57EEA74922}" srcOrd="1" destOrd="0" parTransId="{50B0D40D-378E-4DBB-8F1B-2C77CB30D9B8}" sibTransId="{CC68B100-A755-4B04-9642-58DF1979FB3F}"/>
    <dgm:cxn modelId="{6A54009A-DADC-4933-855D-949979444654}" type="presParOf" srcId="{36A5985F-D9D2-4DD4-A688-57228E9E5F02}" destId="{D1D778EB-6E1B-4522-A54E-D328DCC373EB}" srcOrd="0" destOrd="0" presId="urn:microsoft.com/office/officeart/2005/8/layout/hierarchy1"/>
    <dgm:cxn modelId="{87DEA86A-AF38-4C2E-81AB-FEABA064353C}" type="presParOf" srcId="{D1D778EB-6E1B-4522-A54E-D328DCC373EB}" destId="{A83A5269-718E-4CE4-844D-FA36716A8CFB}" srcOrd="0" destOrd="0" presId="urn:microsoft.com/office/officeart/2005/8/layout/hierarchy1"/>
    <dgm:cxn modelId="{AA250CE3-2E24-440D-BE86-F9F2E94DED21}" type="presParOf" srcId="{A83A5269-718E-4CE4-844D-FA36716A8CFB}" destId="{E3FE3AE6-C760-4098-A2D3-5B152499B0E3}" srcOrd="0" destOrd="0" presId="urn:microsoft.com/office/officeart/2005/8/layout/hierarchy1"/>
    <dgm:cxn modelId="{51F55F84-6CC6-4ED5-9634-9BF2B5A93BBD}" type="presParOf" srcId="{A83A5269-718E-4CE4-844D-FA36716A8CFB}" destId="{8A24C10C-61C1-434F-AFA9-9FF09E4AA739}" srcOrd="1" destOrd="0" presId="urn:microsoft.com/office/officeart/2005/8/layout/hierarchy1"/>
    <dgm:cxn modelId="{324767F5-E655-45D7-A35D-69417D032D1E}" type="presParOf" srcId="{D1D778EB-6E1B-4522-A54E-D328DCC373EB}" destId="{8ED426D0-E43B-4C62-B69F-2A98EBF5C2E8}" srcOrd="1" destOrd="0" presId="urn:microsoft.com/office/officeart/2005/8/layout/hierarchy1"/>
    <dgm:cxn modelId="{C45DD6CA-CEB4-4E6C-BEE2-C19866C9EBF1}" type="presParOf" srcId="{8ED426D0-E43B-4C62-B69F-2A98EBF5C2E8}" destId="{4391ECED-6C86-43A1-8F46-62DA4CFB277C}" srcOrd="0" destOrd="0" presId="urn:microsoft.com/office/officeart/2005/8/layout/hierarchy1"/>
    <dgm:cxn modelId="{6DCFF82D-52E8-4912-9437-F518A6CAFDBC}" type="presParOf" srcId="{8ED426D0-E43B-4C62-B69F-2A98EBF5C2E8}" destId="{ADF97087-F039-4E86-9D94-DD3EAD842921}" srcOrd="1" destOrd="0" presId="urn:microsoft.com/office/officeart/2005/8/layout/hierarchy1"/>
    <dgm:cxn modelId="{47F59586-4A0F-4DC7-ABEE-C7B5860D303A}" type="presParOf" srcId="{ADF97087-F039-4E86-9D94-DD3EAD842921}" destId="{5BE7A15C-A8EA-461D-B08B-98B2654ECFD6}" srcOrd="0" destOrd="0" presId="urn:microsoft.com/office/officeart/2005/8/layout/hierarchy1"/>
    <dgm:cxn modelId="{77B2911B-5C7E-4486-9655-B9C79A3F97F3}" type="presParOf" srcId="{5BE7A15C-A8EA-461D-B08B-98B2654ECFD6}" destId="{12C798AB-4FFD-4EAD-99D7-2084E53E2FB2}" srcOrd="0" destOrd="0" presId="urn:microsoft.com/office/officeart/2005/8/layout/hierarchy1"/>
    <dgm:cxn modelId="{B0394D0B-1F7C-444F-B7C5-F67182F96428}" type="presParOf" srcId="{5BE7A15C-A8EA-461D-B08B-98B2654ECFD6}" destId="{CE794E55-99BF-4E4F-8693-7E14A6828092}" srcOrd="1" destOrd="0" presId="urn:microsoft.com/office/officeart/2005/8/layout/hierarchy1"/>
    <dgm:cxn modelId="{0E883C75-8883-4522-B6D1-2694A148D1C4}" type="presParOf" srcId="{ADF97087-F039-4E86-9D94-DD3EAD842921}" destId="{5AE7979B-F097-4C8B-9A50-D774857F5263}" srcOrd="1" destOrd="0" presId="urn:microsoft.com/office/officeart/2005/8/layout/hierarchy1"/>
    <dgm:cxn modelId="{E51E09D1-F82E-4217-A5AF-8170BA056F79}" type="presParOf" srcId="{8ED426D0-E43B-4C62-B69F-2A98EBF5C2E8}" destId="{D5E3CCEA-B17C-4168-89D4-881E3170196F}" srcOrd="2" destOrd="0" presId="urn:microsoft.com/office/officeart/2005/8/layout/hierarchy1"/>
    <dgm:cxn modelId="{D1313A4D-D372-43CB-B320-003C4EA4793C}" type="presParOf" srcId="{8ED426D0-E43B-4C62-B69F-2A98EBF5C2E8}" destId="{75F17985-F82F-496B-B2F3-B02E012C9B6A}" srcOrd="3" destOrd="0" presId="urn:microsoft.com/office/officeart/2005/8/layout/hierarchy1"/>
    <dgm:cxn modelId="{BFD9CBBD-9FA9-4C1F-B779-C4A271B2FF7B}" type="presParOf" srcId="{75F17985-F82F-496B-B2F3-B02E012C9B6A}" destId="{C0A32FCB-E234-4C83-903C-47A229FC9D80}" srcOrd="0" destOrd="0" presId="urn:microsoft.com/office/officeart/2005/8/layout/hierarchy1"/>
    <dgm:cxn modelId="{104A6197-8FB5-41ED-9C65-3EA5F2912AC9}" type="presParOf" srcId="{C0A32FCB-E234-4C83-903C-47A229FC9D80}" destId="{808257D7-3445-4B32-97EE-7F2CEFAF5C8D}" srcOrd="0" destOrd="0" presId="urn:microsoft.com/office/officeart/2005/8/layout/hierarchy1"/>
    <dgm:cxn modelId="{FE4FF3D9-7378-4EC9-9F50-1AC1F31C66EC}" type="presParOf" srcId="{C0A32FCB-E234-4C83-903C-47A229FC9D80}" destId="{F86E0081-5EB3-4DF6-8302-8DC7974134F7}" srcOrd="1" destOrd="0" presId="urn:microsoft.com/office/officeart/2005/8/layout/hierarchy1"/>
    <dgm:cxn modelId="{292DA663-BA56-4DE2-A453-77F72FD988D2}" type="presParOf" srcId="{75F17985-F82F-496B-B2F3-B02E012C9B6A}" destId="{ABFA76AA-3848-4735-BA4F-FBFCD5817747}" srcOrd="1" destOrd="0" presId="urn:microsoft.com/office/officeart/2005/8/layout/hierarchy1"/>
    <dgm:cxn modelId="{A21100C4-625C-41C3-AF98-1C5B019D5FE9}" type="presParOf" srcId="{8ED426D0-E43B-4C62-B69F-2A98EBF5C2E8}" destId="{FEEB2BB8-5116-4348-8E59-12A7299D144C}" srcOrd="4" destOrd="0" presId="urn:microsoft.com/office/officeart/2005/8/layout/hierarchy1"/>
    <dgm:cxn modelId="{116FC430-B030-4AB6-8DCC-FB43D2626832}" type="presParOf" srcId="{8ED426D0-E43B-4C62-B69F-2A98EBF5C2E8}" destId="{65799EAD-45D2-4207-8CAA-0F6FCD5F469C}" srcOrd="5" destOrd="0" presId="urn:microsoft.com/office/officeart/2005/8/layout/hierarchy1"/>
    <dgm:cxn modelId="{A824D7BD-4103-4F29-93CC-7FEC2FE1476F}" type="presParOf" srcId="{65799EAD-45D2-4207-8CAA-0F6FCD5F469C}" destId="{A841E611-8C41-47A6-98AD-1068B7CCFEFF}" srcOrd="0" destOrd="0" presId="urn:microsoft.com/office/officeart/2005/8/layout/hierarchy1"/>
    <dgm:cxn modelId="{B7B5846E-E976-4229-AB11-0145F19B48A8}" type="presParOf" srcId="{A841E611-8C41-47A6-98AD-1068B7CCFEFF}" destId="{91F274B6-CA3E-450A-A47C-C3B041095865}" srcOrd="0" destOrd="0" presId="urn:microsoft.com/office/officeart/2005/8/layout/hierarchy1"/>
    <dgm:cxn modelId="{1E8F1C6E-EC41-4477-B3BD-941AF7B8B395}" type="presParOf" srcId="{A841E611-8C41-47A6-98AD-1068B7CCFEFF}" destId="{6B3B3032-E5E7-4DBB-8F89-82593F4729FB}" srcOrd="1" destOrd="0" presId="urn:microsoft.com/office/officeart/2005/8/layout/hierarchy1"/>
    <dgm:cxn modelId="{6D18D25D-B799-4A2D-BCB6-1ECA99717114}" type="presParOf" srcId="{65799EAD-45D2-4207-8CAA-0F6FCD5F469C}" destId="{5BEAAB61-884C-428F-BF7E-DF864600DA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8B7339-B79E-41D5-ADFA-75FE827C698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C20E014-529B-4356-8ACF-917BB2910AFA}">
      <dgm:prSet phldrT="[Text]"/>
      <dgm:spPr/>
      <dgm:t>
        <a:bodyPr/>
        <a:lstStyle/>
        <a:p>
          <a:r>
            <a:rPr lang="en-GB" dirty="0" smtClean="0"/>
            <a:t>SUPPLIER SECTION</a:t>
          </a:r>
          <a:endParaRPr lang="en-US" dirty="0"/>
        </a:p>
      </dgm:t>
    </dgm:pt>
    <dgm:pt modelId="{6CEC5A60-9446-4DB1-A353-3E94A67CF5A4}" type="parTrans" cxnId="{4F8C2156-60A6-45C5-AC17-15B68E907018}">
      <dgm:prSet/>
      <dgm:spPr/>
      <dgm:t>
        <a:bodyPr/>
        <a:lstStyle/>
        <a:p>
          <a:endParaRPr lang="en-US"/>
        </a:p>
      </dgm:t>
    </dgm:pt>
    <dgm:pt modelId="{64179810-8792-412A-A836-AA3FDD2F3046}" type="sibTrans" cxnId="{4F8C2156-60A6-45C5-AC17-15B68E907018}">
      <dgm:prSet/>
      <dgm:spPr/>
      <dgm:t>
        <a:bodyPr/>
        <a:lstStyle/>
        <a:p>
          <a:endParaRPr lang="en-US"/>
        </a:p>
      </dgm:t>
    </dgm:pt>
    <dgm:pt modelId="{75D659AC-3F88-4177-B9D0-A31C1086E885}">
      <dgm:prSet phldrT="[Text]"/>
      <dgm:spPr/>
      <dgm:t>
        <a:bodyPr/>
        <a:lstStyle/>
        <a:p>
          <a:r>
            <a:rPr lang="en-GB" dirty="0" smtClean="0"/>
            <a:t>ADD SUPPLIER</a:t>
          </a:r>
          <a:endParaRPr lang="en-US" dirty="0"/>
        </a:p>
      </dgm:t>
    </dgm:pt>
    <dgm:pt modelId="{B251AAA7-81B8-4EE9-B1E5-97DBB4623B89}" type="parTrans" cxnId="{7CD30748-6152-4BAC-875E-DB873E8F5F65}">
      <dgm:prSet/>
      <dgm:spPr/>
      <dgm:t>
        <a:bodyPr/>
        <a:lstStyle/>
        <a:p>
          <a:endParaRPr lang="en-US"/>
        </a:p>
      </dgm:t>
    </dgm:pt>
    <dgm:pt modelId="{AD9931CF-CA06-4E5F-A3BC-744387D36E2B}" type="sibTrans" cxnId="{7CD30748-6152-4BAC-875E-DB873E8F5F65}">
      <dgm:prSet/>
      <dgm:spPr/>
      <dgm:t>
        <a:bodyPr/>
        <a:lstStyle/>
        <a:p>
          <a:endParaRPr lang="en-US"/>
        </a:p>
      </dgm:t>
    </dgm:pt>
    <dgm:pt modelId="{81AF292D-0B71-47F7-A955-0BB1E2FBFDC6}">
      <dgm:prSet phldrT="[Text]"/>
      <dgm:spPr/>
      <dgm:t>
        <a:bodyPr/>
        <a:lstStyle/>
        <a:p>
          <a:r>
            <a:rPr lang="en-GB" dirty="0" smtClean="0"/>
            <a:t>VIEW SUPPLIER</a:t>
          </a:r>
          <a:endParaRPr lang="en-US" dirty="0"/>
        </a:p>
      </dgm:t>
    </dgm:pt>
    <dgm:pt modelId="{3278AA78-3AFA-4D9B-938E-A8CF59393F60}" type="parTrans" cxnId="{CA5E353A-D49F-47CD-9912-30CBB2422766}">
      <dgm:prSet/>
      <dgm:spPr/>
      <dgm:t>
        <a:bodyPr/>
        <a:lstStyle/>
        <a:p>
          <a:endParaRPr lang="en-US"/>
        </a:p>
      </dgm:t>
    </dgm:pt>
    <dgm:pt modelId="{7EDCEF1A-30F7-4899-B7ED-983C09B51136}" type="sibTrans" cxnId="{CA5E353A-D49F-47CD-9912-30CBB2422766}">
      <dgm:prSet/>
      <dgm:spPr/>
      <dgm:t>
        <a:bodyPr/>
        <a:lstStyle/>
        <a:p>
          <a:endParaRPr lang="en-US"/>
        </a:p>
      </dgm:t>
    </dgm:pt>
    <dgm:pt modelId="{CC06D683-B0A3-4A03-B45C-DC1E06DEA926}">
      <dgm:prSet phldrT="[Text]"/>
      <dgm:spPr/>
      <dgm:t>
        <a:bodyPr/>
        <a:lstStyle/>
        <a:p>
          <a:r>
            <a:rPr lang="en-GB" dirty="0" smtClean="0"/>
            <a:t>MODIFY SUPPLIER</a:t>
          </a:r>
          <a:endParaRPr lang="en-US" dirty="0"/>
        </a:p>
      </dgm:t>
    </dgm:pt>
    <dgm:pt modelId="{E859C295-318A-4F5E-ADC7-770975021977}" type="parTrans" cxnId="{89512D18-1B2C-465A-BA9E-C0892524CF22}">
      <dgm:prSet/>
      <dgm:spPr/>
      <dgm:t>
        <a:bodyPr/>
        <a:lstStyle/>
        <a:p>
          <a:endParaRPr lang="en-US"/>
        </a:p>
      </dgm:t>
    </dgm:pt>
    <dgm:pt modelId="{3C2B0117-8D3C-43E0-8129-6D295EF18C2C}" type="sibTrans" cxnId="{89512D18-1B2C-465A-BA9E-C0892524CF22}">
      <dgm:prSet/>
      <dgm:spPr/>
      <dgm:t>
        <a:bodyPr/>
        <a:lstStyle/>
        <a:p>
          <a:endParaRPr lang="en-US"/>
        </a:p>
      </dgm:t>
    </dgm:pt>
    <dgm:pt modelId="{C814929A-C53E-46C2-B8E7-E812AC1A341E}">
      <dgm:prSet phldrT="[Text]"/>
      <dgm:spPr/>
      <dgm:t>
        <a:bodyPr/>
        <a:lstStyle/>
        <a:p>
          <a:r>
            <a:rPr lang="en-GB" dirty="0" smtClean="0"/>
            <a:t>SEARCH SUPPLIER</a:t>
          </a:r>
          <a:endParaRPr lang="en-US" dirty="0"/>
        </a:p>
      </dgm:t>
    </dgm:pt>
    <dgm:pt modelId="{CE0A0CE0-FC9F-4D06-A355-7B39E2564DD7}" type="parTrans" cxnId="{8DF9BFD2-4A0A-4728-B86E-692D9AAFB2A9}">
      <dgm:prSet/>
      <dgm:spPr/>
      <dgm:t>
        <a:bodyPr/>
        <a:lstStyle/>
        <a:p>
          <a:endParaRPr lang="en-US"/>
        </a:p>
      </dgm:t>
    </dgm:pt>
    <dgm:pt modelId="{94B8D391-7507-450C-B98A-82CD77E3B69D}" type="sibTrans" cxnId="{8DF9BFD2-4A0A-4728-B86E-692D9AAFB2A9}">
      <dgm:prSet/>
      <dgm:spPr/>
      <dgm:t>
        <a:bodyPr/>
        <a:lstStyle/>
        <a:p>
          <a:endParaRPr lang="en-US"/>
        </a:p>
      </dgm:t>
    </dgm:pt>
    <dgm:pt modelId="{249ADBF5-2B65-4F0F-9E82-BBB512843CC9}">
      <dgm:prSet phldrT="[Text]"/>
      <dgm:spPr/>
      <dgm:t>
        <a:bodyPr/>
        <a:lstStyle/>
        <a:p>
          <a:r>
            <a:rPr lang="en-GB" dirty="0" smtClean="0"/>
            <a:t>DELETE SUPPLIER</a:t>
          </a:r>
          <a:endParaRPr lang="en-US" dirty="0"/>
        </a:p>
      </dgm:t>
    </dgm:pt>
    <dgm:pt modelId="{77CD2E50-DD46-46AF-BF83-2CE77D2A7C62}" type="parTrans" cxnId="{69C59367-59DA-4C9E-98A8-FBBE669239D6}">
      <dgm:prSet/>
      <dgm:spPr/>
      <dgm:t>
        <a:bodyPr/>
        <a:lstStyle/>
        <a:p>
          <a:endParaRPr lang="en-US"/>
        </a:p>
      </dgm:t>
    </dgm:pt>
    <dgm:pt modelId="{B3A1DA69-0C42-43A1-8DC4-224F795ADB8D}" type="sibTrans" cxnId="{69C59367-59DA-4C9E-98A8-FBBE669239D6}">
      <dgm:prSet/>
      <dgm:spPr/>
      <dgm:t>
        <a:bodyPr/>
        <a:lstStyle/>
        <a:p>
          <a:endParaRPr lang="en-US"/>
        </a:p>
      </dgm:t>
    </dgm:pt>
    <dgm:pt modelId="{71D4C68D-C8A1-47AF-9193-1F8141E4A4A0}">
      <dgm:prSet phldrT="[Text]"/>
      <dgm:spPr/>
      <dgm:t>
        <a:bodyPr/>
        <a:lstStyle/>
        <a:p>
          <a:r>
            <a:rPr lang="en-GB" dirty="0" smtClean="0"/>
            <a:t>BACK TO MAIN</a:t>
          </a:r>
          <a:endParaRPr lang="en-US" dirty="0"/>
        </a:p>
      </dgm:t>
    </dgm:pt>
    <dgm:pt modelId="{0E964AD8-1566-4A4D-891C-B77D231E8564}" type="parTrans" cxnId="{3BD3EC27-6780-4CD4-8003-D235B511DB75}">
      <dgm:prSet/>
      <dgm:spPr/>
      <dgm:t>
        <a:bodyPr/>
        <a:lstStyle/>
        <a:p>
          <a:endParaRPr lang="en-US"/>
        </a:p>
      </dgm:t>
    </dgm:pt>
    <dgm:pt modelId="{D19D554B-47B9-4AC0-9B19-4753C8F1B759}" type="sibTrans" cxnId="{3BD3EC27-6780-4CD4-8003-D235B511DB75}">
      <dgm:prSet/>
      <dgm:spPr/>
      <dgm:t>
        <a:bodyPr/>
        <a:lstStyle/>
        <a:p>
          <a:endParaRPr lang="en-US"/>
        </a:p>
      </dgm:t>
    </dgm:pt>
    <dgm:pt modelId="{0A2A0C9C-8FC0-411A-8830-3CE341D358D4}">
      <dgm:prSet phldrT="[Text]"/>
      <dgm:spPr/>
      <dgm:t>
        <a:bodyPr/>
        <a:lstStyle/>
        <a:p>
          <a:r>
            <a:rPr lang="en-GB" dirty="0" smtClean="0"/>
            <a:t>CLOSE APPLICATION</a:t>
          </a:r>
          <a:endParaRPr lang="en-US" dirty="0"/>
        </a:p>
      </dgm:t>
    </dgm:pt>
    <dgm:pt modelId="{BC07B24F-8627-424F-8E2F-30428E2245FA}" type="parTrans" cxnId="{5D8F62B6-8FE6-4BC3-9764-576553762932}">
      <dgm:prSet/>
      <dgm:spPr/>
      <dgm:t>
        <a:bodyPr/>
        <a:lstStyle/>
        <a:p>
          <a:endParaRPr lang="en-US"/>
        </a:p>
      </dgm:t>
    </dgm:pt>
    <dgm:pt modelId="{E01D79E0-A392-4A13-8F4D-D73AEE6AE33B}" type="sibTrans" cxnId="{5D8F62B6-8FE6-4BC3-9764-576553762932}">
      <dgm:prSet/>
      <dgm:spPr/>
      <dgm:t>
        <a:bodyPr/>
        <a:lstStyle/>
        <a:p>
          <a:endParaRPr lang="en-US"/>
        </a:p>
      </dgm:t>
    </dgm:pt>
    <dgm:pt modelId="{3A33BC08-6A8C-4034-8CF5-3C0A2B4C5400}" type="pres">
      <dgm:prSet presAssocID="{428B7339-B79E-41D5-ADFA-75FE827C6985}" presName="hierChild1" presStyleCnt="0">
        <dgm:presLayoutVars>
          <dgm:chPref val="1"/>
          <dgm:dir/>
          <dgm:animOne val="branch"/>
          <dgm:animLvl val="lvl"/>
          <dgm:resizeHandles/>
        </dgm:presLayoutVars>
      </dgm:prSet>
      <dgm:spPr/>
      <dgm:t>
        <a:bodyPr/>
        <a:lstStyle/>
        <a:p>
          <a:endParaRPr lang="en-US"/>
        </a:p>
      </dgm:t>
    </dgm:pt>
    <dgm:pt modelId="{9A6E2ECC-57E7-4053-8B79-74E555D9A513}" type="pres">
      <dgm:prSet presAssocID="{AC20E014-529B-4356-8ACF-917BB2910AFA}" presName="hierRoot1" presStyleCnt="0"/>
      <dgm:spPr/>
    </dgm:pt>
    <dgm:pt modelId="{509C3381-8B62-4A2A-96DB-5E6CDA271340}" type="pres">
      <dgm:prSet presAssocID="{AC20E014-529B-4356-8ACF-917BB2910AFA}" presName="composite" presStyleCnt="0"/>
      <dgm:spPr/>
    </dgm:pt>
    <dgm:pt modelId="{1FE8A063-947F-458F-9E27-F162EB7850CE}" type="pres">
      <dgm:prSet presAssocID="{AC20E014-529B-4356-8ACF-917BB2910AFA}" presName="background" presStyleLbl="node0" presStyleIdx="0" presStyleCnt="1"/>
      <dgm:spPr/>
    </dgm:pt>
    <dgm:pt modelId="{309A8691-D609-437E-A2D3-B2D5DEFDEAFE}" type="pres">
      <dgm:prSet presAssocID="{AC20E014-529B-4356-8ACF-917BB2910AFA}" presName="text" presStyleLbl="fgAcc0" presStyleIdx="0" presStyleCnt="1">
        <dgm:presLayoutVars>
          <dgm:chPref val="3"/>
        </dgm:presLayoutVars>
      </dgm:prSet>
      <dgm:spPr/>
      <dgm:t>
        <a:bodyPr/>
        <a:lstStyle/>
        <a:p>
          <a:endParaRPr lang="en-US"/>
        </a:p>
      </dgm:t>
    </dgm:pt>
    <dgm:pt modelId="{FF1D990F-26C3-4C9D-B5B7-EBDE94979537}" type="pres">
      <dgm:prSet presAssocID="{AC20E014-529B-4356-8ACF-917BB2910AFA}" presName="hierChild2" presStyleCnt="0"/>
      <dgm:spPr/>
    </dgm:pt>
    <dgm:pt modelId="{7D2D0690-7D26-4F8B-B96A-EEF296E32D79}" type="pres">
      <dgm:prSet presAssocID="{B251AAA7-81B8-4EE9-B1E5-97DBB4623B89}" presName="Name10" presStyleLbl="parChTrans1D2" presStyleIdx="0" presStyleCnt="7"/>
      <dgm:spPr/>
      <dgm:t>
        <a:bodyPr/>
        <a:lstStyle/>
        <a:p>
          <a:endParaRPr lang="en-US"/>
        </a:p>
      </dgm:t>
    </dgm:pt>
    <dgm:pt modelId="{EF1795EA-BC30-4551-B7B3-959940124824}" type="pres">
      <dgm:prSet presAssocID="{75D659AC-3F88-4177-B9D0-A31C1086E885}" presName="hierRoot2" presStyleCnt="0"/>
      <dgm:spPr/>
    </dgm:pt>
    <dgm:pt modelId="{07E38A69-B21D-401F-BEEC-CD68E77FAEB0}" type="pres">
      <dgm:prSet presAssocID="{75D659AC-3F88-4177-B9D0-A31C1086E885}" presName="composite2" presStyleCnt="0"/>
      <dgm:spPr/>
    </dgm:pt>
    <dgm:pt modelId="{DF70DAB1-E054-476E-929E-E9BF872F891B}" type="pres">
      <dgm:prSet presAssocID="{75D659AC-3F88-4177-B9D0-A31C1086E885}" presName="background2" presStyleLbl="node2" presStyleIdx="0" presStyleCnt="7"/>
      <dgm:spPr/>
    </dgm:pt>
    <dgm:pt modelId="{F1B27273-BF49-496E-9BE3-080F05E0F295}" type="pres">
      <dgm:prSet presAssocID="{75D659AC-3F88-4177-B9D0-A31C1086E885}" presName="text2" presStyleLbl="fgAcc2" presStyleIdx="0" presStyleCnt="7">
        <dgm:presLayoutVars>
          <dgm:chPref val="3"/>
        </dgm:presLayoutVars>
      </dgm:prSet>
      <dgm:spPr/>
      <dgm:t>
        <a:bodyPr/>
        <a:lstStyle/>
        <a:p>
          <a:endParaRPr lang="en-US"/>
        </a:p>
      </dgm:t>
    </dgm:pt>
    <dgm:pt modelId="{44DAA090-934E-4700-A9CD-0EDFDCC5B38E}" type="pres">
      <dgm:prSet presAssocID="{75D659AC-3F88-4177-B9D0-A31C1086E885}" presName="hierChild3" presStyleCnt="0"/>
      <dgm:spPr/>
    </dgm:pt>
    <dgm:pt modelId="{023E128C-D765-4E1F-8710-50164D4145F8}" type="pres">
      <dgm:prSet presAssocID="{3278AA78-3AFA-4D9B-938E-A8CF59393F60}" presName="Name10" presStyleLbl="parChTrans1D2" presStyleIdx="1" presStyleCnt="7"/>
      <dgm:spPr/>
      <dgm:t>
        <a:bodyPr/>
        <a:lstStyle/>
        <a:p>
          <a:endParaRPr lang="en-US"/>
        </a:p>
      </dgm:t>
    </dgm:pt>
    <dgm:pt modelId="{FDA7E4DF-94DF-4F55-BE6E-84BA8DDF4D53}" type="pres">
      <dgm:prSet presAssocID="{81AF292D-0B71-47F7-A955-0BB1E2FBFDC6}" presName="hierRoot2" presStyleCnt="0"/>
      <dgm:spPr/>
    </dgm:pt>
    <dgm:pt modelId="{E8876323-9836-4235-A2CB-9E5559534A10}" type="pres">
      <dgm:prSet presAssocID="{81AF292D-0B71-47F7-A955-0BB1E2FBFDC6}" presName="composite2" presStyleCnt="0"/>
      <dgm:spPr/>
    </dgm:pt>
    <dgm:pt modelId="{3E1E5279-429D-4B48-B72E-9D076013CCBD}" type="pres">
      <dgm:prSet presAssocID="{81AF292D-0B71-47F7-A955-0BB1E2FBFDC6}" presName="background2" presStyleLbl="node2" presStyleIdx="1" presStyleCnt="7"/>
      <dgm:spPr/>
    </dgm:pt>
    <dgm:pt modelId="{947330D1-F6AE-404D-B092-7CCC4A06D7B5}" type="pres">
      <dgm:prSet presAssocID="{81AF292D-0B71-47F7-A955-0BB1E2FBFDC6}" presName="text2" presStyleLbl="fgAcc2" presStyleIdx="1" presStyleCnt="7">
        <dgm:presLayoutVars>
          <dgm:chPref val="3"/>
        </dgm:presLayoutVars>
      </dgm:prSet>
      <dgm:spPr/>
      <dgm:t>
        <a:bodyPr/>
        <a:lstStyle/>
        <a:p>
          <a:endParaRPr lang="en-US"/>
        </a:p>
      </dgm:t>
    </dgm:pt>
    <dgm:pt modelId="{DD0B0FD7-DACA-4E4D-8F53-31E2804EA0B0}" type="pres">
      <dgm:prSet presAssocID="{81AF292D-0B71-47F7-A955-0BB1E2FBFDC6}" presName="hierChild3" presStyleCnt="0"/>
      <dgm:spPr/>
    </dgm:pt>
    <dgm:pt modelId="{CE08C8E0-BE65-442E-B116-228DFC48A197}" type="pres">
      <dgm:prSet presAssocID="{E859C295-318A-4F5E-ADC7-770975021977}" presName="Name10" presStyleLbl="parChTrans1D2" presStyleIdx="2" presStyleCnt="7"/>
      <dgm:spPr/>
      <dgm:t>
        <a:bodyPr/>
        <a:lstStyle/>
        <a:p>
          <a:endParaRPr lang="en-US"/>
        </a:p>
      </dgm:t>
    </dgm:pt>
    <dgm:pt modelId="{E40FB62A-0663-47DD-BE72-25E2556D0D67}" type="pres">
      <dgm:prSet presAssocID="{CC06D683-B0A3-4A03-B45C-DC1E06DEA926}" presName="hierRoot2" presStyleCnt="0"/>
      <dgm:spPr/>
    </dgm:pt>
    <dgm:pt modelId="{A2F09364-FC9C-4206-8F90-293554047C9B}" type="pres">
      <dgm:prSet presAssocID="{CC06D683-B0A3-4A03-B45C-DC1E06DEA926}" presName="composite2" presStyleCnt="0"/>
      <dgm:spPr/>
    </dgm:pt>
    <dgm:pt modelId="{208A17DA-ED12-4CA3-9B18-EFD4F22C342D}" type="pres">
      <dgm:prSet presAssocID="{CC06D683-B0A3-4A03-B45C-DC1E06DEA926}" presName="background2" presStyleLbl="node2" presStyleIdx="2" presStyleCnt="7"/>
      <dgm:spPr/>
    </dgm:pt>
    <dgm:pt modelId="{59E8CCC4-BD4B-4C54-937D-85C367DB27FA}" type="pres">
      <dgm:prSet presAssocID="{CC06D683-B0A3-4A03-B45C-DC1E06DEA926}" presName="text2" presStyleLbl="fgAcc2" presStyleIdx="2" presStyleCnt="7">
        <dgm:presLayoutVars>
          <dgm:chPref val="3"/>
        </dgm:presLayoutVars>
      </dgm:prSet>
      <dgm:spPr/>
      <dgm:t>
        <a:bodyPr/>
        <a:lstStyle/>
        <a:p>
          <a:endParaRPr lang="en-US"/>
        </a:p>
      </dgm:t>
    </dgm:pt>
    <dgm:pt modelId="{51821CF7-CC71-4232-95FC-2796A9FE391E}" type="pres">
      <dgm:prSet presAssocID="{CC06D683-B0A3-4A03-B45C-DC1E06DEA926}" presName="hierChild3" presStyleCnt="0"/>
      <dgm:spPr/>
    </dgm:pt>
    <dgm:pt modelId="{8E3E3B9C-588F-4EA3-A1BA-DECB87F4D49B}" type="pres">
      <dgm:prSet presAssocID="{CE0A0CE0-FC9F-4D06-A355-7B39E2564DD7}" presName="Name10" presStyleLbl="parChTrans1D2" presStyleIdx="3" presStyleCnt="7"/>
      <dgm:spPr/>
      <dgm:t>
        <a:bodyPr/>
        <a:lstStyle/>
        <a:p>
          <a:endParaRPr lang="en-US"/>
        </a:p>
      </dgm:t>
    </dgm:pt>
    <dgm:pt modelId="{9906B721-B8E1-410F-B788-68F877D883DE}" type="pres">
      <dgm:prSet presAssocID="{C814929A-C53E-46C2-B8E7-E812AC1A341E}" presName="hierRoot2" presStyleCnt="0"/>
      <dgm:spPr/>
    </dgm:pt>
    <dgm:pt modelId="{EE5B7CA6-B867-4115-93D5-C40D1E84F94A}" type="pres">
      <dgm:prSet presAssocID="{C814929A-C53E-46C2-B8E7-E812AC1A341E}" presName="composite2" presStyleCnt="0"/>
      <dgm:spPr/>
    </dgm:pt>
    <dgm:pt modelId="{83710D96-77F3-4C64-94CC-0B9671330459}" type="pres">
      <dgm:prSet presAssocID="{C814929A-C53E-46C2-B8E7-E812AC1A341E}" presName="background2" presStyleLbl="node2" presStyleIdx="3" presStyleCnt="7"/>
      <dgm:spPr/>
    </dgm:pt>
    <dgm:pt modelId="{FFB96533-C61C-4A95-9B0A-FBF9E1886BCB}" type="pres">
      <dgm:prSet presAssocID="{C814929A-C53E-46C2-B8E7-E812AC1A341E}" presName="text2" presStyleLbl="fgAcc2" presStyleIdx="3" presStyleCnt="7">
        <dgm:presLayoutVars>
          <dgm:chPref val="3"/>
        </dgm:presLayoutVars>
      </dgm:prSet>
      <dgm:spPr/>
      <dgm:t>
        <a:bodyPr/>
        <a:lstStyle/>
        <a:p>
          <a:endParaRPr lang="en-US"/>
        </a:p>
      </dgm:t>
    </dgm:pt>
    <dgm:pt modelId="{7C0B7459-1053-4C2E-AE05-BFDCF6314EA0}" type="pres">
      <dgm:prSet presAssocID="{C814929A-C53E-46C2-B8E7-E812AC1A341E}" presName="hierChild3" presStyleCnt="0"/>
      <dgm:spPr/>
    </dgm:pt>
    <dgm:pt modelId="{FA9475AD-E04A-454D-AB83-0068355093C5}" type="pres">
      <dgm:prSet presAssocID="{77CD2E50-DD46-46AF-BF83-2CE77D2A7C62}" presName="Name10" presStyleLbl="parChTrans1D2" presStyleIdx="4" presStyleCnt="7"/>
      <dgm:spPr/>
      <dgm:t>
        <a:bodyPr/>
        <a:lstStyle/>
        <a:p>
          <a:endParaRPr lang="en-US"/>
        </a:p>
      </dgm:t>
    </dgm:pt>
    <dgm:pt modelId="{02A02AA2-E1CD-436B-BABB-1E8F4E469BB0}" type="pres">
      <dgm:prSet presAssocID="{249ADBF5-2B65-4F0F-9E82-BBB512843CC9}" presName="hierRoot2" presStyleCnt="0"/>
      <dgm:spPr/>
    </dgm:pt>
    <dgm:pt modelId="{7E901C26-2E25-4F0F-A487-CC186D4F4957}" type="pres">
      <dgm:prSet presAssocID="{249ADBF5-2B65-4F0F-9E82-BBB512843CC9}" presName="composite2" presStyleCnt="0"/>
      <dgm:spPr/>
    </dgm:pt>
    <dgm:pt modelId="{B6727FDA-BE7C-4F36-B490-0A99124CE573}" type="pres">
      <dgm:prSet presAssocID="{249ADBF5-2B65-4F0F-9E82-BBB512843CC9}" presName="background2" presStyleLbl="node2" presStyleIdx="4" presStyleCnt="7"/>
      <dgm:spPr/>
    </dgm:pt>
    <dgm:pt modelId="{94039184-EE8B-410D-A031-A14AA1EB39DD}" type="pres">
      <dgm:prSet presAssocID="{249ADBF5-2B65-4F0F-9E82-BBB512843CC9}" presName="text2" presStyleLbl="fgAcc2" presStyleIdx="4" presStyleCnt="7">
        <dgm:presLayoutVars>
          <dgm:chPref val="3"/>
        </dgm:presLayoutVars>
      </dgm:prSet>
      <dgm:spPr/>
      <dgm:t>
        <a:bodyPr/>
        <a:lstStyle/>
        <a:p>
          <a:endParaRPr lang="en-US"/>
        </a:p>
      </dgm:t>
    </dgm:pt>
    <dgm:pt modelId="{A8572470-F086-4F7B-91D5-24EA0BB0BA2D}" type="pres">
      <dgm:prSet presAssocID="{249ADBF5-2B65-4F0F-9E82-BBB512843CC9}" presName="hierChild3" presStyleCnt="0"/>
      <dgm:spPr/>
    </dgm:pt>
    <dgm:pt modelId="{93B65951-EDDE-40A2-807A-44DCEA4539E9}" type="pres">
      <dgm:prSet presAssocID="{0E964AD8-1566-4A4D-891C-B77D231E8564}" presName="Name10" presStyleLbl="parChTrans1D2" presStyleIdx="5" presStyleCnt="7"/>
      <dgm:spPr/>
      <dgm:t>
        <a:bodyPr/>
        <a:lstStyle/>
        <a:p>
          <a:endParaRPr lang="en-US"/>
        </a:p>
      </dgm:t>
    </dgm:pt>
    <dgm:pt modelId="{5087958A-9D99-4893-B65A-35A4402EA912}" type="pres">
      <dgm:prSet presAssocID="{71D4C68D-C8A1-47AF-9193-1F8141E4A4A0}" presName="hierRoot2" presStyleCnt="0"/>
      <dgm:spPr/>
    </dgm:pt>
    <dgm:pt modelId="{34B90F36-BA2F-4E14-B667-51A9B8760364}" type="pres">
      <dgm:prSet presAssocID="{71D4C68D-C8A1-47AF-9193-1F8141E4A4A0}" presName="composite2" presStyleCnt="0"/>
      <dgm:spPr/>
    </dgm:pt>
    <dgm:pt modelId="{F95DE0B9-E5AB-455B-9774-D123F83E0DAA}" type="pres">
      <dgm:prSet presAssocID="{71D4C68D-C8A1-47AF-9193-1F8141E4A4A0}" presName="background2" presStyleLbl="node2" presStyleIdx="5" presStyleCnt="7"/>
      <dgm:spPr/>
    </dgm:pt>
    <dgm:pt modelId="{460D7705-10FF-4D93-AFF2-42D7586CD59C}" type="pres">
      <dgm:prSet presAssocID="{71D4C68D-C8A1-47AF-9193-1F8141E4A4A0}" presName="text2" presStyleLbl="fgAcc2" presStyleIdx="5" presStyleCnt="7">
        <dgm:presLayoutVars>
          <dgm:chPref val="3"/>
        </dgm:presLayoutVars>
      </dgm:prSet>
      <dgm:spPr/>
      <dgm:t>
        <a:bodyPr/>
        <a:lstStyle/>
        <a:p>
          <a:endParaRPr lang="en-US"/>
        </a:p>
      </dgm:t>
    </dgm:pt>
    <dgm:pt modelId="{3E641E72-AE2D-4521-87BA-18F6B33646F7}" type="pres">
      <dgm:prSet presAssocID="{71D4C68D-C8A1-47AF-9193-1F8141E4A4A0}" presName="hierChild3" presStyleCnt="0"/>
      <dgm:spPr/>
    </dgm:pt>
    <dgm:pt modelId="{18223728-A348-4F9E-8661-64CC751C5206}" type="pres">
      <dgm:prSet presAssocID="{BC07B24F-8627-424F-8E2F-30428E2245FA}" presName="Name10" presStyleLbl="parChTrans1D2" presStyleIdx="6" presStyleCnt="7"/>
      <dgm:spPr/>
      <dgm:t>
        <a:bodyPr/>
        <a:lstStyle/>
        <a:p>
          <a:endParaRPr lang="en-US"/>
        </a:p>
      </dgm:t>
    </dgm:pt>
    <dgm:pt modelId="{AB710332-11A1-4DEB-8643-4EAD0243CDAA}" type="pres">
      <dgm:prSet presAssocID="{0A2A0C9C-8FC0-411A-8830-3CE341D358D4}" presName="hierRoot2" presStyleCnt="0"/>
      <dgm:spPr/>
    </dgm:pt>
    <dgm:pt modelId="{2FFB9CBE-1D41-480B-8160-C478BCDB20DB}" type="pres">
      <dgm:prSet presAssocID="{0A2A0C9C-8FC0-411A-8830-3CE341D358D4}" presName="composite2" presStyleCnt="0"/>
      <dgm:spPr/>
    </dgm:pt>
    <dgm:pt modelId="{701DB591-99AE-4D79-8E8F-AA5155278780}" type="pres">
      <dgm:prSet presAssocID="{0A2A0C9C-8FC0-411A-8830-3CE341D358D4}" presName="background2" presStyleLbl="node2" presStyleIdx="6" presStyleCnt="7"/>
      <dgm:spPr/>
    </dgm:pt>
    <dgm:pt modelId="{F9E23827-0DD2-41E4-961A-2417B66D6FB7}" type="pres">
      <dgm:prSet presAssocID="{0A2A0C9C-8FC0-411A-8830-3CE341D358D4}" presName="text2" presStyleLbl="fgAcc2" presStyleIdx="6" presStyleCnt="7">
        <dgm:presLayoutVars>
          <dgm:chPref val="3"/>
        </dgm:presLayoutVars>
      </dgm:prSet>
      <dgm:spPr/>
      <dgm:t>
        <a:bodyPr/>
        <a:lstStyle/>
        <a:p>
          <a:endParaRPr lang="en-US"/>
        </a:p>
      </dgm:t>
    </dgm:pt>
    <dgm:pt modelId="{34A778B2-4130-47FC-84B3-ABEA570553F2}" type="pres">
      <dgm:prSet presAssocID="{0A2A0C9C-8FC0-411A-8830-3CE341D358D4}" presName="hierChild3" presStyleCnt="0"/>
      <dgm:spPr/>
    </dgm:pt>
  </dgm:ptLst>
  <dgm:cxnLst>
    <dgm:cxn modelId="{94B66C93-F81D-4DBF-9A66-B65FB953AEBE}" type="presOf" srcId="{3278AA78-3AFA-4D9B-938E-A8CF59393F60}" destId="{023E128C-D765-4E1F-8710-50164D4145F8}" srcOrd="0" destOrd="0" presId="urn:microsoft.com/office/officeart/2005/8/layout/hierarchy1"/>
    <dgm:cxn modelId="{CA5E353A-D49F-47CD-9912-30CBB2422766}" srcId="{AC20E014-529B-4356-8ACF-917BB2910AFA}" destId="{81AF292D-0B71-47F7-A955-0BB1E2FBFDC6}" srcOrd="1" destOrd="0" parTransId="{3278AA78-3AFA-4D9B-938E-A8CF59393F60}" sibTransId="{7EDCEF1A-30F7-4899-B7ED-983C09B51136}"/>
    <dgm:cxn modelId="{0F38454B-5B6B-4624-905E-30E3D0023328}" type="presOf" srcId="{0E964AD8-1566-4A4D-891C-B77D231E8564}" destId="{93B65951-EDDE-40A2-807A-44DCEA4539E9}" srcOrd="0" destOrd="0" presId="urn:microsoft.com/office/officeart/2005/8/layout/hierarchy1"/>
    <dgm:cxn modelId="{8CDC28D5-6D0E-45AE-88BE-86484371BF0D}" type="presOf" srcId="{AC20E014-529B-4356-8ACF-917BB2910AFA}" destId="{309A8691-D609-437E-A2D3-B2D5DEFDEAFE}" srcOrd="0" destOrd="0" presId="urn:microsoft.com/office/officeart/2005/8/layout/hierarchy1"/>
    <dgm:cxn modelId="{024009C3-4F58-4860-83AF-D053A1CB1231}" type="presOf" srcId="{C814929A-C53E-46C2-B8E7-E812AC1A341E}" destId="{FFB96533-C61C-4A95-9B0A-FBF9E1886BCB}" srcOrd="0" destOrd="0" presId="urn:microsoft.com/office/officeart/2005/8/layout/hierarchy1"/>
    <dgm:cxn modelId="{4F8C2156-60A6-45C5-AC17-15B68E907018}" srcId="{428B7339-B79E-41D5-ADFA-75FE827C6985}" destId="{AC20E014-529B-4356-8ACF-917BB2910AFA}" srcOrd="0" destOrd="0" parTransId="{6CEC5A60-9446-4DB1-A353-3E94A67CF5A4}" sibTransId="{64179810-8792-412A-A836-AA3FDD2F3046}"/>
    <dgm:cxn modelId="{D41DB640-B550-4993-96FC-48E64F457248}" type="presOf" srcId="{CE0A0CE0-FC9F-4D06-A355-7B39E2564DD7}" destId="{8E3E3B9C-588F-4EA3-A1BA-DECB87F4D49B}" srcOrd="0" destOrd="0" presId="urn:microsoft.com/office/officeart/2005/8/layout/hierarchy1"/>
    <dgm:cxn modelId="{9698062F-93DD-456A-A32A-CF983C5EE78C}" type="presOf" srcId="{81AF292D-0B71-47F7-A955-0BB1E2FBFDC6}" destId="{947330D1-F6AE-404D-B092-7CCC4A06D7B5}" srcOrd="0" destOrd="0" presId="urn:microsoft.com/office/officeart/2005/8/layout/hierarchy1"/>
    <dgm:cxn modelId="{88EE328E-8C4A-4A32-B3C8-3471D8A2F1C9}" type="presOf" srcId="{E859C295-318A-4F5E-ADC7-770975021977}" destId="{CE08C8E0-BE65-442E-B116-228DFC48A197}" srcOrd="0" destOrd="0" presId="urn:microsoft.com/office/officeart/2005/8/layout/hierarchy1"/>
    <dgm:cxn modelId="{69C59367-59DA-4C9E-98A8-FBBE669239D6}" srcId="{AC20E014-529B-4356-8ACF-917BB2910AFA}" destId="{249ADBF5-2B65-4F0F-9E82-BBB512843CC9}" srcOrd="4" destOrd="0" parTransId="{77CD2E50-DD46-46AF-BF83-2CE77D2A7C62}" sibTransId="{B3A1DA69-0C42-43A1-8DC4-224F795ADB8D}"/>
    <dgm:cxn modelId="{C890A756-B42F-4C41-A3B7-65D064419B63}" type="presOf" srcId="{77CD2E50-DD46-46AF-BF83-2CE77D2A7C62}" destId="{FA9475AD-E04A-454D-AB83-0068355093C5}" srcOrd="0" destOrd="0" presId="urn:microsoft.com/office/officeart/2005/8/layout/hierarchy1"/>
    <dgm:cxn modelId="{89512D18-1B2C-465A-BA9E-C0892524CF22}" srcId="{AC20E014-529B-4356-8ACF-917BB2910AFA}" destId="{CC06D683-B0A3-4A03-B45C-DC1E06DEA926}" srcOrd="2" destOrd="0" parTransId="{E859C295-318A-4F5E-ADC7-770975021977}" sibTransId="{3C2B0117-8D3C-43E0-8129-6D295EF18C2C}"/>
    <dgm:cxn modelId="{8475F025-162A-406D-89FD-DF8EE614348E}" type="presOf" srcId="{B251AAA7-81B8-4EE9-B1E5-97DBB4623B89}" destId="{7D2D0690-7D26-4F8B-B96A-EEF296E32D79}" srcOrd="0" destOrd="0" presId="urn:microsoft.com/office/officeart/2005/8/layout/hierarchy1"/>
    <dgm:cxn modelId="{A6E53E5A-FCD5-444C-8011-5B647BA3AE39}" type="presOf" srcId="{428B7339-B79E-41D5-ADFA-75FE827C6985}" destId="{3A33BC08-6A8C-4034-8CF5-3C0A2B4C5400}" srcOrd="0" destOrd="0" presId="urn:microsoft.com/office/officeart/2005/8/layout/hierarchy1"/>
    <dgm:cxn modelId="{A0DC2D27-669E-44B1-887B-C3662318C2F3}" type="presOf" srcId="{75D659AC-3F88-4177-B9D0-A31C1086E885}" destId="{F1B27273-BF49-496E-9BE3-080F05E0F295}" srcOrd="0" destOrd="0" presId="urn:microsoft.com/office/officeart/2005/8/layout/hierarchy1"/>
    <dgm:cxn modelId="{3BD3EC27-6780-4CD4-8003-D235B511DB75}" srcId="{AC20E014-529B-4356-8ACF-917BB2910AFA}" destId="{71D4C68D-C8A1-47AF-9193-1F8141E4A4A0}" srcOrd="5" destOrd="0" parTransId="{0E964AD8-1566-4A4D-891C-B77D231E8564}" sibTransId="{D19D554B-47B9-4AC0-9B19-4753C8F1B759}"/>
    <dgm:cxn modelId="{71BFCD05-F542-43E3-876B-F0D3D0A31823}" type="presOf" srcId="{BC07B24F-8627-424F-8E2F-30428E2245FA}" destId="{18223728-A348-4F9E-8661-64CC751C5206}" srcOrd="0" destOrd="0" presId="urn:microsoft.com/office/officeart/2005/8/layout/hierarchy1"/>
    <dgm:cxn modelId="{045AE2BD-A5C2-48F1-B62A-2C9E6477CCA1}" type="presOf" srcId="{CC06D683-B0A3-4A03-B45C-DC1E06DEA926}" destId="{59E8CCC4-BD4B-4C54-937D-85C367DB27FA}" srcOrd="0" destOrd="0" presId="urn:microsoft.com/office/officeart/2005/8/layout/hierarchy1"/>
    <dgm:cxn modelId="{222ECF8A-D870-4C97-9E48-85680D5CED5F}" type="presOf" srcId="{249ADBF5-2B65-4F0F-9E82-BBB512843CC9}" destId="{94039184-EE8B-410D-A031-A14AA1EB39DD}" srcOrd="0" destOrd="0" presId="urn:microsoft.com/office/officeart/2005/8/layout/hierarchy1"/>
    <dgm:cxn modelId="{8E62D734-9C3B-4BC6-A5D9-954C64BAA31F}" type="presOf" srcId="{0A2A0C9C-8FC0-411A-8830-3CE341D358D4}" destId="{F9E23827-0DD2-41E4-961A-2417B66D6FB7}" srcOrd="0" destOrd="0" presId="urn:microsoft.com/office/officeart/2005/8/layout/hierarchy1"/>
    <dgm:cxn modelId="{5D8F62B6-8FE6-4BC3-9764-576553762932}" srcId="{AC20E014-529B-4356-8ACF-917BB2910AFA}" destId="{0A2A0C9C-8FC0-411A-8830-3CE341D358D4}" srcOrd="6" destOrd="0" parTransId="{BC07B24F-8627-424F-8E2F-30428E2245FA}" sibTransId="{E01D79E0-A392-4A13-8F4D-D73AEE6AE33B}"/>
    <dgm:cxn modelId="{8DF9BFD2-4A0A-4728-B86E-692D9AAFB2A9}" srcId="{AC20E014-529B-4356-8ACF-917BB2910AFA}" destId="{C814929A-C53E-46C2-B8E7-E812AC1A341E}" srcOrd="3" destOrd="0" parTransId="{CE0A0CE0-FC9F-4D06-A355-7B39E2564DD7}" sibTransId="{94B8D391-7507-450C-B98A-82CD77E3B69D}"/>
    <dgm:cxn modelId="{7CD30748-6152-4BAC-875E-DB873E8F5F65}" srcId="{AC20E014-529B-4356-8ACF-917BB2910AFA}" destId="{75D659AC-3F88-4177-B9D0-A31C1086E885}" srcOrd="0" destOrd="0" parTransId="{B251AAA7-81B8-4EE9-B1E5-97DBB4623B89}" sibTransId="{AD9931CF-CA06-4E5F-A3BC-744387D36E2B}"/>
    <dgm:cxn modelId="{7E33E964-D364-4A2C-BA9F-52DB15A86352}" type="presOf" srcId="{71D4C68D-C8A1-47AF-9193-1F8141E4A4A0}" destId="{460D7705-10FF-4D93-AFF2-42D7586CD59C}" srcOrd="0" destOrd="0" presId="urn:microsoft.com/office/officeart/2005/8/layout/hierarchy1"/>
    <dgm:cxn modelId="{BF8AC603-DB66-4800-AD99-5DCCEFB5D211}" type="presParOf" srcId="{3A33BC08-6A8C-4034-8CF5-3C0A2B4C5400}" destId="{9A6E2ECC-57E7-4053-8B79-74E555D9A513}" srcOrd="0" destOrd="0" presId="urn:microsoft.com/office/officeart/2005/8/layout/hierarchy1"/>
    <dgm:cxn modelId="{A10B0172-84DA-4A7D-829A-34A1249F912F}" type="presParOf" srcId="{9A6E2ECC-57E7-4053-8B79-74E555D9A513}" destId="{509C3381-8B62-4A2A-96DB-5E6CDA271340}" srcOrd="0" destOrd="0" presId="urn:microsoft.com/office/officeart/2005/8/layout/hierarchy1"/>
    <dgm:cxn modelId="{DA233010-9C3D-414B-8533-951212878022}" type="presParOf" srcId="{509C3381-8B62-4A2A-96DB-5E6CDA271340}" destId="{1FE8A063-947F-458F-9E27-F162EB7850CE}" srcOrd="0" destOrd="0" presId="urn:microsoft.com/office/officeart/2005/8/layout/hierarchy1"/>
    <dgm:cxn modelId="{7A834436-6256-4CF7-88A7-EB50FB378644}" type="presParOf" srcId="{509C3381-8B62-4A2A-96DB-5E6CDA271340}" destId="{309A8691-D609-437E-A2D3-B2D5DEFDEAFE}" srcOrd="1" destOrd="0" presId="urn:microsoft.com/office/officeart/2005/8/layout/hierarchy1"/>
    <dgm:cxn modelId="{9F7070A5-7D76-40F0-A5ED-59A0DEDA0FE5}" type="presParOf" srcId="{9A6E2ECC-57E7-4053-8B79-74E555D9A513}" destId="{FF1D990F-26C3-4C9D-B5B7-EBDE94979537}" srcOrd="1" destOrd="0" presId="urn:microsoft.com/office/officeart/2005/8/layout/hierarchy1"/>
    <dgm:cxn modelId="{7464FA45-6B7F-471E-B69F-F57877C1DFCC}" type="presParOf" srcId="{FF1D990F-26C3-4C9D-B5B7-EBDE94979537}" destId="{7D2D0690-7D26-4F8B-B96A-EEF296E32D79}" srcOrd="0" destOrd="0" presId="urn:microsoft.com/office/officeart/2005/8/layout/hierarchy1"/>
    <dgm:cxn modelId="{B1F072D6-384A-4C5F-852F-2E09851515D1}" type="presParOf" srcId="{FF1D990F-26C3-4C9D-B5B7-EBDE94979537}" destId="{EF1795EA-BC30-4551-B7B3-959940124824}" srcOrd="1" destOrd="0" presId="urn:microsoft.com/office/officeart/2005/8/layout/hierarchy1"/>
    <dgm:cxn modelId="{84E3CCD4-D274-4DA5-B523-1901F1CB6BE7}" type="presParOf" srcId="{EF1795EA-BC30-4551-B7B3-959940124824}" destId="{07E38A69-B21D-401F-BEEC-CD68E77FAEB0}" srcOrd="0" destOrd="0" presId="urn:microsoft.com/office/officeart/2005/8/layout/hierarchy1"/>
    <dgm:cxn modelId="{B9886A0E-33D4-4CF1-9CC9-6A78F2095B96}" type="presParOf" srcId="{07E38A69-B21D-401F-BEEC-CD68E77FAEB0}" destId="{DF70DAB1-E054-476E-929E-E9BF872F891B}" srcOrd="0" destOrd="0" presId="urn:microsoft.com/office/officeart/2005/8/layout/hierarchy1"/>
    <dgm:cxn modelId="{09DF23B6-1F19-42D0-8E27-AAC1F8EA8092}" type="presParOf" srcId="{07E38A69-B21D-401F-BEEC-CD68E77FAEB0}" destId="{F1B27273-BF49-496E-9BE3-080F05E0F295}" srcOrd="1" destOrd="0" presId="urn:microsoft.com/office/officeart/2005/8/layout/hierarchy1"/>
    <dgm:cxn modelId="{BD8D1DFD-B759-4A7D-8CE5-D7D3F70CA181}" type="presParOf" srcId="{EF1795EA-BC30-4551-B7B3-959940124824}" destId="{44DAA090-934E-4700-A9CD-0EDFDCC5B38E}" srcOrd="1" destOrd="0" presId="urn:microsoft.com/office/officeart/2005/8/layout/hierarchy1"/>
    <dgm:cxn modelId="{EFF115DB-D79A-4C92-B639-F7E73A84D87E}" type="presParOf" srcId="{FF1D990F-26C3-4C9D-B5B7-EBDE94979537}" destId="{023E128C-D765-4E1F-8710-50164D4145F8}" srcOrd="2" destOrd="0" presId="urn:microsoft.com/office/officeart/2005/8/layout/hierarchy1"/>
    <dgm:cxn modelId="{099575CE-B291-4FBD-98FC-B1F7A0A26B61}" type="presParOf" srcId="{FF1D990F-26C3-4C9D-B5B7-EBDE94979537}" destId="{FDA7E4DF-94DF-4F55-BE6E-84BA8DDF4D53}" srcOrd="3" destOrd="0" presId="urn:microsoft.com/office/officeart/2005/8/layout/hierarchy1"/>
    <dgm:cxn modelId="{B61CBE91-5806-4B47-B9ED-2CE1B1810733}" type="presParOf" srcId="{FDA7E4DF-94DF-4F55-BE6E-84BA8DDF4D53}" destId="{E8876323-9836-4235-A2CB-9E5559534A10}" srcOrd="0" destOrd="0" presId="urn:microsoft.com/office/officeart/2005/8/layout/hierarchy1"/>
    <dgm:cxn modelId="{15D49C57-199F-4CFC-B74B-B3B6CF762888}" type="presParOf" srcId="{E8876323-9836-4235-A2CB-9E5559534A10}" destId="{3E1E5279-429D-4B48-B72E-9D076013CCBD}" srcOrd="0" destOrd="0" presId="urn:microsoft.com/office/officeart/2005/8/layout/hierarchy1"/>
    <dgm:cxn modelId="{7E117D4D-E422-46E7-96D8-0AD5834A93C0}" type="presParOf" srcId="{E8876323-9836-4235-A2CB-9E5559534A10}" destId="{947330D1-F6AE-404D-B092-7CCC4A06D7B5}" srcOrd="1" destOrd="0" presId="urn:microsoft.com/office/officeart/2005/8/layout/hierarchy1"/>
    <dgm:cxn modelId="{1554C8E6-6AD0-4ACB-8770-51D30E819B57}" type="presParOf" srcId="{FDA7E4DF-94DF-4F55-BE6E-84BA8DDF4D53}" destId="{DD0B0FD7-DACA-4E4D-8F53-31E2804EA0B0}" srcOrd="1" destOrd="0" presId="urn:microsoft.com/office/officeart/2005/8/layout/hierarchy1"/>
    <dgm:cxn modelId="{39CD3E1A-65BE-449B-9618-41CC62F1A5D1}" type="presParOf" srcId="{FF1D990F-26C3-4C9D-B5B7-EBDE94979537}" destId="{CE08C8E0-BE65-442E-B116-228DFC48A197}" srcOrd="4" destOrd="0" presId="urn:microsoft.com/office/officeart/2005/8/layout/hierarchy1"/>
    <dgm:cxn modelId="{C9B46175-6741-4B3B-934D-57A9E897EDFE}" type="presParOf" srcId="{FF1D990F-26C3-4C9D-B5B7-EBDE94979537}" destId="{E40FB62A-0663-47DD-BE72-25E2556D0D67}" srcOrd="5" destOrd="0" presId="urn:microsoft.com/office/officeart/2005/8/layout/hierarchy1"/>
    <dgm:cxn modelId="{3EA3E35E-ED19-4DAA-A13E-BA0234B05EDC}" type="presParOf" srcId="{E40FB62A-0663-47DD-BE72-25E2556D0D67}" destId="{A2F09364-FC9C-4206-8F90-293554047C9B}" srcOrd="0" destOrd="0" presId="urn:microsoft.com/office/officeart/2005/8/layout/hierarchy1"/>
    <dgm:cxn modelId="{F90834CF-8F56-4087-96C5-0CD7EC5FEA40}" type="presParOf" srcId="{A2F09364-FC9C-4206-8F90-293554047C9B}" destId="{208A17DA-ED12-4CA3-9B18-EFD4F22C342D}" srcOrd="0" destOrd="0" presId="urn:microsoft.com/office/officeart/2005/8/layout/hierarchy1"/>
    <dgm:cxn modelId="{286929AE-1964-42EE-A013-1807E2109A66}" type="presParOf" srcId="{A2F09364-FC9C-4206-8F90-293554047C9B}" destId="{59E8CCC4-BD4B-4C54-937D-85C367DB27FA}" srcOrd="1" destOrd="0" presId="urn:microsoft.com/office/officeart/2005/8/layout/hierarchy1"/>
    <dgm:cxn modelId="{CE2B592B-A89B-4393-BFB8-72C62A2EC106}" type="presParOf" srcId="{E40FB62A-0663-47DD-BE72-25E2556D0D67}" destId="{51821CF7-CC71-4232-95FC-2796A9FE391E}" srcOrd="1" destOrd="0" presId="urn:microsoft.com/office/officeart/2005/8/layout/hierarchy1"/>
    <dgm:cxn modelId="{23B988FB-C943-4E78-BE80-08B6452EADD0}" type="presParOf" srcId="{FF1D990F-26C3-4C9D-B5B7-EBDE94979537}" destId="{8E3E3B9C-588F-4EA3-A1BA-DECB87F4D49B}" srcOrd="6" destOrd="0" presId="urn:microsoft.com/office/officeart/2005/8/layout/hierarchy1"/>
    <dgm:cxn modelId="{8678DE6E-6926-44C3-BFFE-863B84663494}" type="presParOf" srcId="{FF1D990F-26C3-4C9D-B5B7-EBDE94979537}" destId="{9906B721-B8E1-410F-B788-68F877D883DE}" srcOrd="7" destOrd="0" presId="urn:microsoft.com/office/officeart/2005/8/layout/hierarchy1"/>
    <dgm:cxn modelId="{4149FA3F-3E95-4E7C-8352-550613E80924}" type="presParOf" srcId="{9906B721-B8E1-410F-B788-68F877D883DE}" destId="{EE5B7CA6-B867-4115-93D5-C40D1E84F94A}" srcOrd="0" destOrd="0" presId="urn:microsoft.com/office/officeart/2005/8/layout/hierarchy1"/>
    <dgm:cxn modelId="{D1177D96-A6CD-4779-B077-8167F467D8AD}" type="presParOf" srcId="{EE5B7CA6-B867-4115-93D5-C40D1E84F94A}" destId="{83710D96-77F3-4C64-94CC-0B9671330459}" srcOrd="0" destOrd="0" presId="urn:microsoft.com/office/officeart/2005/8/layout/hierarchy1"/>
    <dgm:cxn modelId="{A3EE11E0-79B3-442F-8731-084B8BA922D6}" type="presParOf" srcId="{EE5B7CA6-B867-4115-93D5-C40D1E84F94A}" destId="{FFB96533-C61C-4A95-9B0A-FBF9E1886BCB}" srcOrd="1" destOrd="0" presId="urn:microsoft.com/office/officeart/2005/8/layout/hierarchy1"/>
    <dgm:cxn modelId="{1CFFB566-71BC-4B27-82BC-12B3BA4FC6B5}" type="presParOf" srcId="{9906B721-B8E1-410F-B788-68F877D883DE}" destId="{7C0B7459-1053-4C2E-AE05-BFDCF6314EA0}" srcOrd="1" destOrd="0" presId="urn:microsoft.com/office/officeart/2005/8/layout/hierarchy1"/>
    <dgm:cxn modelId="{9744AD79-945C-4A18-9E9A-2815D7134B9B}" type="presParOf" srcId="{FF1D990F-26C3-4C9D-B5B7-EBDE94979537}" destId="{FA9475AD-E04A-454D-AB83-0068355093C5}" srcOrd="8" destOrd="0" presId="urn:microsoft.com/office/officeart/2005/8/layout/hierarchy1"/>
    <dgm:cxn modelId="{FBD00785-64D5-4BE4-B59D-664BAB8B92AC}" type="presParOf" srcId="{FF1D990F-26C3-4C9D-B5B7-EBDE94979537}" destId="{02A02AA2-E1CD-436B-BABB-1E8F4E469BB0}" srcOrd="9" destOrd="0" presId="urn:microsoft.com/office/officeart/2005/8/layout/hierarchy1"/>
    <dgm:cxn modelId="{61994728-C09E-480E-AD56-EF705199E466}" type="presParOf" srcId="{02A02AA2-E1CD-436B-BABB-1E8F4E469BB0}" destId="{7E901C26-2E25-4F0F-A487-CC186D4F4957}" srcOrd="0" destOrd="0" presId="urn:microsoft.com/office/officeart/2005/8/layout/hierarchy1"/>
    <dgm:cxn modelId="{F999A6C4-0751-4AB0-9D6D-E97C970EA040}" type="presParOf" srcId="{7E901C26-2E25-4F0F-A487-CC186D4F4957}" destId="{B6727FDA-BE7C-4F36-B490-0A99124CE573}" srcOrd="0" destOrd="0" presId="urn:microsoft.com/office/officeart/2005/8/layout/hierarchy1"/>
    <dgm:cxn modelId="{93015F6F-025F-4062-919A-90A53ECB6B0C}" type="presParOf" srcId="{7E901C26-2E25-4F0F-A487-CC186D4F4957}" destId="{94039184-EE8B-410D-A031-A14AA1EB39DD}" srcOrd="1" destOrd="0" presId="urn:microsoft.com/office/officeart/2005/8/layout/hierarchy1"/>
    <dgm:cxn modelId="{E434AD10-C389-4A99-B204-3ED79EA0371E}" type="presParOf" srcId="{02A02AA2-E1CD-436B-BABB-1E8F4E469BB0}" destId="{A8572470-F086-4F7B-91D5-24EA0BB0BA2D}" srcOrd="1" destOrd="0" presId="urn:microsoft.com/office/officeart/2005/8/layout/hierarchy1"/>
    <dgm:cxn modelId="{8F0E2160-DC96-4529-8D8C-617406AAC101}" type="presParOf" srcId="{FF1D990F-26C3-4C9D-B5B7-EBDE94979537}" destId="{93B65951-EDDE-40A2-807A-44DCEA4539E9}" srcOrd="10" destOrd="0" presId="urn:microsoft.com/office/officeart/2005/8/layout/hierarchy1"/>
    <dgm:cxn modelId="{24EF5156-905A-41F4-A4BC-45425953326C}" type="presParOf" srcId="{FF1D990F-26C3-4C9D-B5B7-EBDE94979537}" destId="{5087958A-9D99-4893-B65A-35A4402EA912}" srcOrd="11" destOrd="0" presId="urn:microsoft.com/office/officeart/2005/8/layout/hierarchy1"/>
    <dgm:cxn modelId="{8F7BACAB-1789-496F-AEEF-D858F4B61E63}" type="presParOf" srcId="{5087958A-9D99-4893-B65A-35A4402EA912}" destId="{34B90F36-BA2F-4E14-B667-51A9B8760364}" srcOrd="0" destOrd="0" presId="urn:microsoft.com/office/officeart/2005/8/layout/hierarchy1"/>
    <dgm:cxn modelId="{844C90A3-84D9-466A-B12E-0232954FAD8E}" type="presParOf" srcId="{34B90F36-BA2F-4E14-B667-51A9B8760364}" destId="{F95DE0B9-E5AB-455B-9774-D123F83E0DAA}" srcOrd="0" destOrd="0" presId="urn:microsoft.com/office/officeart/2005/8/layout/hierarchy1"/>
    <dgm:cxn modelId="{17F375D2-1DEC-4EC8-85D1-7785FBD72A64}" type="presParOf" srcId="{34B90F36-BA2F-4E14-B667-51A9B8760364}" destId="{460D7705-10FF-4D93-AFF2-42D7586CD59C}" srcOrd="1" destOrd="0" presId="urn:microsoft.com/office/officeart/2005/8/layout/hierarchy1"/>
    <dgm:cxn modelId="{1C6E7B7C-C9AA-490E-97C9-F47A9FD5A2EE}" type="presParOf" srcId="{5087958A-9D99-4893-B65A-35A4402EA912}" destId="{3E641E72-AE2D-4521-87BA-18F6B33646F7}" srcOrd="1" destOrd="0" presId="urn:microsoft.com/office/officeart/2005/8/layout/hierarchy1"/>
    <dgm:cxn modelId="{24E7F397-FC98-4DCA-99BA-AE20BF4778FF}" type="presParOf" srcId="{FF1D990F-26C3-4C9D-B5B7-EBDE94979537}" destId="{18223728-A348-4F9E-8661-64CC751C5206}" srcOrd="12" destOrd="0" presId="urn:microsoft.com/office/officeart/2005/8/layout/hierarchy1"/>
    <dgm:cxn modelId="{70940F9F-921B-4C7E-9470-27FAB18A0B04}" type="presParOf" srcId="{FF1D990F-26C3-4C9D-B5B7-EBDE94979537}" destId="{AB710332-11A1-4DEB-8643-4EAD0243CDAA}" srcOrd="13" destOrd="0" presId="urn:microsoft.com/office/officeart/2005/8/layout/hierarchy1"/>
    <dgm:cxn modelId="{3A099846-711B-40EA-8572-51E9397C4643}" type="presParOf" srcId="{AB710332-11A1-4DEB-8643-4EAD0243CDAA}" destId="{2FFB9CBE-1D41-480B-8160-C478BCDB20DB}" srcOrd="0" destOrd="0" presId="urn:microsoft.com/office/officeart/2005/8/layout/hierarchy1"/>
    <dgm:cxn modelId="{1562648E-0DDE-4512-84FE-F8691EEE443E}" type="presParOf" srcId="{2FFB9CBE-1D41-480B-8160-C478BCDB20DB}" destId="{701DB591-99AE-4D79-8E8F-AA5155278780}" srcOrd="0" destOrd="0" presId="urn:microsoft.com/office/officeart/2005/8/layout/hierarchy1"/>
    <dgm:cxn modelId="{070B64B8-3D03-4D4D-8F5E-995E11BD6E60}" type="presParOf" srcId="{2FFB9CBE-1D41-480B-8160-C478BCDB20DB}" destId="{F9E23827-0DD2-41E4-961A-2417B66D6FB7}" srcOrd="1" destOrd="0" presId="urn:microsoft.com/office/officeart/2005/8/layout/hierarchy1"/>
    <dgm:cxn modelId="{5C75F2A1-EB61-4342-B1A0-707566571D9C}" type="presParOf" srcId="{AB710332-11A1-4DEB-8643-4EAD0243CDAA}" destId="{34A778B2-4130-47FC-84B3-ABEA570553F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6B46C2-73DE-4C91-BD6E-178E64C861E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A111E25-3DDD-4A8E-99D5-F17521CF6550}">
      <dgm:prSet phldrT="[Text]"/>
      <dgm:spPr/>
      <dgm:t>
        <a:bodyPr/>
        <a:lstStyle/>
        <a:p>
          <a:r>
            <a:rPr lang="en-GB" dirty="0" smtClean="0"/>
            <a:t>CUSTOMER SECTION</a:t>
          </a:r>
          <a:endParaRPr lang="en-US" dirty="0"/>
        </a:p>
      </dgm:t>
    </dgm:pt>
    <dgm:pt modelId="{D988F9D0-9FA9-4F71-957C-38D15EF87856}" type="parTrans" cxnId="{841447B9-C152-41A8-AA19-F7896747F15F}">
      <dgm:prSet/>
      <dgm:spPr/>
      <dgm:t>
        <a:bodyPr/>
        <a:lstStyle/>
        <a:p>
          <a:endParaRPr lang="en-US"/>
        </a:p>
      </dgm:t>
    </dgm:pt>
    <dgm:pt modelId="{E2BB72AA-6D47-47F7-B5D8-50930E7D3D76}" type="sibTrans" cxnId="{841447B9-C152-41A8-AA19-F7896747F15F}">
      <dgm:prSet/>
      <dgm:spPr/>
      <dgm:t>
        <a:bodyPr/>
        <a:lstStyle/>
        <a:p>
          <a:endParaRPr lang="en-US"/>
        </a:p>
      </dgm:t>
    </dgm:pt>
    <dgm:pt modelId="{26A5DE0A-216C-415B-B31D-9565137FBF3D}">
      <dgm:prSet phldrT="[Text]"/>
      <dgm:spPr/>
      <dgm:t>
        <a:bodyPr/>
        <a:lstStyle/>
        <a:p>
          <a:r>
            <a:rPr lang="en-GB" dirty="0" smtClean="0"/>
            <a:t>ADD CUSTOMER</a:t>
          </a:r>
          <a:endParaRPr lang="en-US" dirty="0"/>
        </a:p>
      </dgm:t>
    </dgm:pt>
    <dgm:pt modelId="{30AB0664-3503-4C30-8870-B33E469D2C8E}" type="parTrans" cxnId="{B465FC04-47AE-4EF4-9B16-1F69CE2582F1}">
      <dgm:prSet/>
      <dgm:spPr/>
      <dgm:t>
        <a:bodyPr/>
        <a:lstStyle/>
        <a:p>
          <a:endParaRPr lang="en-US"/>
        </a:p>
      </dgm:t>
    </dgm:pt>
    <dgm:pt modelId="{6A1E366F-A2FD-4BF8-A094-FF57626EF5E4}" type="sibTrans" cxnId="{B465FC04-47AE-4EF4-9B16-1F69CE2582F1}">
      <dgm:prSet/>
      <dgm:spPr/>
      <dgm:t>
        <a:bodyPr/>
        <a:lstStyle/>
        <a:p>
          <a:endParaRPr lang="en-US"/>
        </a:p>
      </dgm:t>
    </dgm:pt>
    <dgm:pt modelId="{3F9DAFC9-6E9B-455E-9B3D-F31CD7D08D3C}">
      <dgm:prSet phldrT="[Text]"/>
      <dgm:spPr/>
      <dgm:t>
        <a:bodyPr/>
        <a:lstStyle/>
        <a:p>
          <a:r>
            <a:rPr lang="en-GB" dirty="0" smtClean="0"/>
            <a:t>VIEW CUSTOMER</a:t>
          </a:r>
          <a:endParaRPr lang="en-US" dirty="0"/>
        </a:p>
      </dgm:t>
    </dgm:pt>
    <dgm:pt modelId="{F29EB9B7-9701-4DA8-8254-D58DF5CDD23A}" type="parTrans" cxnId="{9505C46D-4F9C-455B-A8FC-C7751C9495DE}">
      <dgm:prSet/>
      <dgm:spPr/>
      <dgm:t>
        <a:bodyPr/>
        <a:lstStyle/>
        <a:p>
          <a:endParaRPr lang="en-US"/>
        </a:p>
      </dgm:t>
    </dgm:pt>
    <dgm:pt modelId="{EDBF0FEE-361D-461D-82EE-759B698954D7}" type="sibTrans" cxnId="{9505C46D-4F9C-455B-A8FC-C7751C9495DE}">
      <dgm:prSet/>
      <dgm:spPr/>
      <dgm:t>
        <a:bodyPr/>
        <a:lstStyle/>
        <a:p>
          <a:endParaRPr lang="en-US"/>
        </a:p>
      </dgm:t>
    </dgm:pt>
    <dgm:pt modelId="{A745FA27-CD87-4CBA-8A68-70B0789EC262}">
      <dgm:prSet phldrT="[Text]"/>
      <dgm:spPr/>
      <dgm:t>
        <a:bodyPr/>
        <a:lstStyle/>
        <a:p>
          <a:r>
            <a:rPr lang="en-GB" dirty="0" smtClean="0"/>
            <a:t>MODIFY CUSTOMER</a:t>
          </a:r>
          <a:endParaRPr lang="en-US" dirty="0"/>
        </a:p>
      </dgm:t>
    </dgm:pt>
    <dgm:pt modelId="{A1C58B9C-F508-4BE9-B481-0066FE49CBE3}" type="parTrans" cxnId="{372E48AB-0219-4D1E-8B5C-5AFA7BA126BB}">
      <dgm:prSet/>
      <dgm:spPr/>
      <dgm:t>
        <a:bodyPr/>
        <a:lstStyle/>
        <a:p>
          <a:endParaRPr lang="en-US"/>
        </a:p>
      </dgm:t>
    </dgm:pt>
    <dgm:pt modelId="{366EDB5B-5048-4418-8953-41CFC1C5B574}" type="sibTrans" cxnId="{372E48AB-0219-4D1E-8B5C-5AFA7BA126BB}">
      <dgm:prSet/>
      <dgm:spPr/>
      <dgm:t>
        <a:bodyPr/>
        <a:lstStyle/>
        <a:p>
          <a:endParaRPr lang="en-US"/>
        </a:p>
      </dgm:t>
    </dgm:pt>
    <dgm:pt modelId="{E385D5F2-DBCE-4563-A604-BFB928BABC6F}">
      <dgm:prSet phldrT="[Text]"/>
      <dgm:spPr/>
      <dgm:t>
        <a:bodyPr/>
        <a:lstStyle/>
        <a:p>
          <a:r>
            <a:rPr lang="en-GB" dirty="0" smtClean="0"/>
            <a:t>SEARCH CUSTOMER</a:t>
          </a:r>
          <a:endParaRPr lang="en-US" dirty="0"/>
        </a:p>
      </dgm:t>
    </dgm:pt>
    <dgm:pt modelId="{E946C561-2E04-4010-9659-6923FA766E46}" type="parTrans" cxnId="{BA2DE83A-4EFB-42E9-B633-EE9D9EDA1EBB}">
      <dgm:prSet/>
      <dgm:spPr/>
      <dgm:t>
        <a:bodyPr/>
        <a:lstStyle/>
        <a:p>
          <a:endParaRPr lang="en-US"/>
        </a:p>
      </dgm:t>
    </dgm:pt>
    <dgm:pt modelId="{E7E03A31-9026-4D05-BE4D-5A1D4DED7EF5}" type="sibTrans" cxnId="{BA2DE83A-4EFB-42E9-B633-EE9D9EDA1EBB}">
      <dgm:prSet/>
      <dgm:spPr/>
      <dgm:t>
        <a:bodyPr/>
        <a:lstStyle/>
        <a:p>
          <a:endParaRPr lang="en-US"/>
        </a:p>
      </dgm:t>
    </dgm:pt>
    <dgm:pt modelId="{FEEF71BD-9BC5-4194-AE48-3DC5DFE19586}">
      <dgm:prSet phldrT="[Text]"/>
      <dgm:spPr/>
      <dgm:t>
        <a:bodyPr/>
        <a:lstStyle/>
        <a:p>
          <a:r>
            <a:rPr lang="en-GB" dirty="0" smtClean="0"/>
            <a:t>DELETE CUSTOMER</a:t>
          </a:r>
          <a:endParaRPr lang="en-US" dirty="0"/>
        </a:p>
      </dgm:t>
    </dgm:pt>
    <dgm:pt modelId="{C35ED5C9-637C-422D-97E0-4013648C550B}" type="parTrans" cxnId="{009C8ABC-9AC6-4EC9-BEA0-3CC7C428B52E}">
      <dgm:prSet/>
      <dgm:spPr/>
      <dgm:t>
        <a:bodyPr/>
        <a:lstStyle/>
        <a:p>
          <a:endParaRPr lang="en-US"/>
        </a:p>
      </dgm:t>
    </dgm:pt>
    <dgm:pt modelId="{6908CEEA-D899-41CA-93CE-C92FA23B0A36}" type="sibTrans" cxnId="{009C8ABC-9AC6-4EC9-BEA0-3CC7C428B52E}">
      <dgm:prSet/>
      <dgm:spPr/>
      <dgm:t>
        <a:bodyPr/>
        <a:lstStyle/>
        <a:p>
          <a:endParaRPr lang="en-US"/>
        </a:p>
      </dgm:t>
    </dgm:pt>
    <dgm:pt modelId="{0EB6C93F-1CB7-4ADC-8AC0-42235237329A}">
      <dgm:prSet phldrT="[Text]"/>
      <dgm:spPr/>
      <dgm:t>
        <a:bodyPr/>
        <a:lstStyle/>
        <a:p>
          <a:r>
            <a:rPr lang="en-GB" dirty="0" smtClean="0"/>
            <a:t>CLOSE APPLICATION</a:t>
          </a:r>
          <a:endParaRPr lang="en-US" dirty="0"/>
        </a:p>
      </dgm:t>
    </dgm:pt>
    <dgm:pt modelId="{48502794-92D3-4496-B46E-22305DF5513B}" type="parTrans" cxnId="{CB8D34C1-24D6-4C0C-B975-A8585E3AFB10}">
      <dgm:prSet/>
      <dgm:spPr/>
      <dgm:t>
        <a:bodyPr/>
        <a:lstStyle/>
        <a:p>
          <a:endParaRPr lang="en-US"/>
        </a:p>
      </dgm:t>
    </dgm:pt>
    <dgm:pt modelId="{F7D2CE82-44C3-4E47-89EE-B72C48D1C6E4}" type="sibTrans" cxnId="{CB8D34C1-24D6-4C0C-B975-A8585E3AFB10}">
      <dgm:prSet/>
      <dgm:spPr/>
      <dgm:t>
        <a:bodyPr/>
        <a:lstStyle/>
        <a:p>
          <a:endParaRPr lang="en-US"/>
        </a:p>
      </dgm:t>
    </dgm:pt>
    <dgm:pt modelId="{A4328483-86FD-4B44-934A-275011622A43}">
      <dgm:prSet phldrT="[Text]"/>
      <dgm:spPr/>
      <dgm:t>
        <a:bodyPr/>
        <a:lstStyle/>
        <a:p>
          <a:r>
            <a:rPr lang="en-GB" dirty="0" smtClean="0"/>
            <a:t>BACK TO MAIN</a:t>
          </a:r>
          <a:endParaRPr lang="en-US" dirty="0"/>
        </a:p>
      </dgm:t>
    </dgm:pt>
    <dgm:pt modelId="{74E0EEEF-7B52-43D5-BCDB-FFFB057F9133}" type="parTrans" cxnId="{65E2C59D-6918-4A13-A33F-5C23AAFCCA32}">
      <dgm:prSet/>
      <dgm:spPr/>
      <dgm:t>
        <a:bodyPr/>
        <a:lstStyle/>
        <a:p>
          <a:endParaRPr lang="en-US"/>
        </a:p>
      </dgm:t>
    </dgm:pt>
    <dgm:pt modelId="{B09B16F6-B599-45FC-8158-C3D7C02ED47C}" type="sibTrans" cxnId="{65E2C59D-6918-4A13-A33F-5C23AAFCCA32}">
      <dgm:prSet/>
      <dgm:spPr/>
      <dgm:t>
        <a:bodyPr/>
        <a:lstStyle/>
        <a:p>
          <a:endParaRPr lang="en-US"/>
        </a:p>
      </dgm:t>
    </dgm:pt>
    <dgm:pt modelId="{9A6425D8-BE48-47F6-9296-02053071EAC7}" type="pres">
      <dgm:prSet presAssocID="{646B46C2-73DE-4C91-BD6E-178E64C861E0}" presName="hierChild1" presStyleCnt="0">
        <dgm:presLayoutVars>
          <dgm:chPref val="1"/>
          <dgm:dir/>
          <dgm:animOne val="branch"/>
          <dgm:animLvl val="lvl"/>
          <dgm:resizeHandles/>
        </dgm:presLayoutVars>
      </dgm:prSet>
      <dgm:spPr/>
      <dgm:t>
        <a:bodyPr/>
        <a:lstStyle/>
        <a:p>
          <a:endParaRPr lang="en-US"/>
        </a:p>
      </dgm:t>
    </dgm:pt>
    <dgm:pt modelId="{2F374E67-CB89-4084-AFCE-FCB72FA14A05}" type="pres">
      <dgm:prSet presAssocID="{6A111E25-3DDD-4A8E-99D5-F17521CF6550}" presName="hierRoot1" presStyleCnt="0"/>
      <dgm:spPr/>
    </dgm:pt>
    <dgm:pt modelId="{812EB554-0BA7-4CA2-AEFD-DABE54D0237E}" type="pres">
      <dgm:prSet presAssocID="{6A111E25-3DDD-4A8E-99D5-F17521CF6550}" presName="composite" presStyleCnt="0"/>
      <dgm:spPr/>
    </dgm:pt>
    <dgm:pt modelId="{FE72A6D9-A018-44B0-987F-1ABFCA52ED88}" type="pres">
      <dgm:prSet presAssocID="{6A111E25-3DDD-4A8E-99D5-F17521CF6550}" presName="background" presStyleLbl="node0" presStyleIdx="0" presStyleCnt="1"/>
      <dgm:spPr/>
    </dgm:pt>
    <dgm:pt modelId="{0E808704-F8F0-4121-A959-31986A0A9C00}" type="pres">
      <dgm:prSet presAssocID="{6A111E25-3DDD-4A8E-99D5-F17521CF6550}" presName="text" presStyleLbl="fgAcc0" presStyleIdx="0" presStyleCnt="1">
        <dgm:presLayoutVars>
          <dgm:chPref val="3"/>
        </dgm:presLayoutVars>
      </dgm:prSet>
      <dgm:spPr/>
      <dgm:t>
        <a:bodyPr/>
        <a:lstStyle/>
        <a:p>
          <a:endParaRPr lang="en-US"/>
        </a:p>
      </dgm:t>
    </dgm:pt>
    <dgm:pt modelId="{BE22C2E7-A3BC-41A9-818A-BD4918DC1B1B}" type="pres">
      <dgm:prSet presAssocID="{6A111E25-3DDD-4A8E-99D5-F17521CF6550}" presName="hierChild2" presStyleCnt="0"/>
      <dgm:spPr/>
    </dgm:pt>
    <dgm:pt modelId="{EBE21890-CDF2-4CED-B775-85D1860F7174}" type="pres">
      <dgm:prSet presAssocID="{30AB0664-3503-4C30-8870-B33E469D2C8E}" presName="Name10" presStyleLbl="parChTrans1D2" presStyleIdx="0" presStyleCnt="7"/>
      <dgm:spPr/>
      <dgm:t>
        <a:bodyPr/>
        <a:lstStyle/>
        <a:p>
          <a:endParaRPr lang="en-US"/>
        </a:p>
      </dgm:t>
    </dgm:pt>
    <dgm:pt modelId="{8D488F07-4CF8-4CBC-AED8-E17E77BBF0C3}" type="pres">
      <dgm:prSet presAssocID="{26A5DE0A-216C-415B-B31D-9565137FBF3D}" presName="hierRoot2" presStyleCnt="0"/>
      <dgm:spPr/>
    </dgm:pt>
    <dgm:pt modelId="{50DFACF4-AB46-44BC-8A4C-E2FCC400AB42}" type="pres">
      <dgm:prSet presAssocID="{26A5DE0A-216C-415B-B31D-9565137FBF3D}" presName="composite2" presStyleCnt="0"/>
      <dgm:spPr/>
    </dgm:pt>
    <dgm:pt modelId="{1A9F41A4-EA73-484E-8FBF-EFF972D7CBB7}" type="pres">
      <dgm:prSet presAssocID="{26A5DE0A-216C-415B-B31D-9565137FBF3D}" presName="background2" presStyleLbl="node2" presStyleIdx="0" presStyleCnt="7"/>
      <dgm:spPr/>
    </dgm:pt>
    <dgm:pt modelId="{EA4B26EB-816A-4D6C-B2B2-BBB0DB47B767}" type="pres">
      <dgm:prSet presAssocID="{26A5DE0A-216C-415B-B31D-9565137FBF3D}" presName="text2" presStyleLbl="fgAcc2" presStyleIdx="0" presStyleCnt="7">
        <dgm:presLayoutVars>
          <dgm:chPref val="3"/>
        </dgm:presLayoutVars>
      </dgm:prSet>
      <dgm:spPr/>
      <dgm:t>
        <a:bodyPr/>
        <a:lstStyle/>
        <a:p>
          <a:endParaRPr lang="en-US"/>
        </a:p>
      </dgm:t>
    </dgm:pt>
    <dgm:pt modelId="{6009D5CA-4F81-415A-AAA5-B3046E762DDA}" type="pres">
      <dgm:prSet presAssocID="{26A5DE0A-216C-415B-B31D-9565137FBF3D}" presName="hierChild3" presStyleCnt="0"/>
      <dgm:spPr/>
    </dgm:pt>
    <dgm:pt modelId="{C16163D7-4CD9-4421-B2DB-499DED7DA77A}" type="pres">
      <dgm:prSet presAssocID="{F29EB9B7-9701-4DA8-8254-D58DF5CDD23A}" presName="Name10" presStyleLbl="parChTrans1D2" presStyleIdx="1" presStyleCnt="7"/>
      <dgm:spPr/>
      <dgm:t>
        <a:bodyPr/>
        <a:lstStyle/>
        <a:p>
          <a:endParaRPr lang="en-US"/>
        </a:p>
      </dgm:t>
    </dgm:pt>
    <dgm:pt modelId="{947CBE4C-089B-4F70-9477-8763B7A450F2}" type="pres">
      <dgm:prSet presAssocID="{3F9DAFC9-6E9B-455E-9B3D-F31CD7D08D3C}" presName="hierRoot2" presStyleCnt="0"/>
      <dgm:spPr/>
    </dgm:pt>
    <dgm:pt modelId="{C2B6CE9B-E91A-4A99-A417-AE75C2EBBAD7}" type="pres">
      <dgm:prSet presAssocID="{3F9DAFC9-6E9B-455E-9B3D-F31CD7D08D3C}" presName="composite2" presStyleCnt="0"/>
      <dgm:spPr/>
    </dgm:pt>
    <dgm:pt modelId="{6E549C72-66EA-438B-ABD5-DFB209BA93A8}" type="pres">
      <dgm:prSet presAssocID="{3F9DAFC9-6E9B-455E-9B3D-F31CD7D08D3C}" presName="background2" presStyleLbl="node2" presStyleIdx="1" presStyleCnt="7"/>
      <dgm:spPr/>
    </dgm:pt>
    <dgm:pt modelId="{7CC891E4-FE4B-4623-8C04-B3AD8B5EF103}" type="pres">
      <dgm:prSet presAssocID="{3F9DAFC9-6E9B-455E-9B3D-F31CD7D08D3C}" presName="text2" presStyleLbl="fgAcc2" presStyleIdx="1" presStyleCnt="7">
        <dgm:presLayoutVars>
          <dgm:chPref val="3"/>
        </dgm:presLayoutVars>
      </dgm:prSet>
      <dgm:spPr/>
      <dgm:t>
        <a:bodyPr/>
        <a:lstStyle/>
        <a:p>
          <a:endParaRPr lang="en-US"/>
        </a:p>
      </dgm:t>
    </dgm:pt>
    <dgm:pt modelId="{3524D320-3E00-427D-9F18-F9304BFB96C3}" type="pres">
      <dgm:prSet presAssocID="{3F9DAFC9-6E9B-455E-9B3D-F31CD7D08D3C}" presName="hierChild3" presStyleCnt="0"/>
      <dgm:spPr/>
    </dgm:pt>
    <dgm:pt modelId="{EF041ABA-E58A-4E6E-8DC2-6C96C51D476E}" type="pres">
      <dgm:prSet presAssocID="{A1C58B9C-F508-4BE9-B481-0066FE49CBE3}" presName="Name10" presStyleLbl="parChTrans1D2" presStyleIdx="2" presStyleCnt="7"/>
      <dgm:spPr/>
      <dgm:t>
        <a:bodyPr/>
        <a:lstStyle/>
        <a:p>
          <a:endParaRPr lang="en-US"/>
        </a:p>
      </dgm:t>
    </dgm:pt>
    <dgm:pt modelId="{53083CBC-19DF-47A7-951F-1E322DD1B155}" type="pres">
      <dgm:prSet presAssocID="{A745FA27-CD87-4CBA-8A68-70B0789EC262}" presName="hierRoot2" presStyleCnt="0"/>
      <dgm:spPr/>
    </dgm:pt>
    <dgm:pt modelId="{077BD5AC-E6DC-4930-A539-F72C0A54326C}" type="pres">
      <dgm:prSet presAssocID="{A745FA27-CD87-4CBA-8A68-70B0789EC262}" presName="composite2" presStyleCnt="0"/>
      <dgm:spPr/>
    </dgm:pt>
    <dgm:pt modelId="{1F11B329-8FB1-49F1-8EA6-3EED72AF4FCA}" type="pres">
      <dgm:prSet presAssocID="{A745FA27-CD87-4CBA-8A68-70B0789EC262}" presName="background2" presStyleLbl="node2" presStyleIdx="2" presStyleCnt="7"/>
      <dgm:spPr/>
    </dgm:pt>
    <dgm:pt modelId="{A5F26C19-CA9E-40FB-A227-B6CD26D9F7F5}" type="pres">
      <dgm:prSet presAssocID="{A745FA27-CD87-4CBA-8A68-70B0789EC262}" presName="text2" presStyleLbl="fgAcc2" presStyleIdx="2" presStyleCnt="7">
        <dgm:presLayoutVars>
          <dgm:chPref val="3"/>
        </dgm:presLayoutVars>
      </dgm:prSet>
      <dgm:spPr/>
      <dgm:t>
        <a:bodyPr/>
        <a:lstStyle/>
        <a:p>
          <a:endParaRPr lang="en-US"/>
        </a:p>
      </dgm:t>
    </dgm:pt>
    <dgm:pt modelId="{97EA758D-2A04-45F1-8324-7332BEF41BA2}" type="pres">
      <dgm:prSet presAssocID="{A745FA27-CD87-4CBA-8A68-70B0789EC262}" presName="hierChild3" presStyleCnt="0"/>
      <dgm:spPr/>
    </dgm:pt>
    <dgm:pt modelId="{2A849427-5FD1-41E5-B38E-87EB057DDDE2}" type="pres">
      <dgm:prSet presAssocID="{E946C561-2E04-4010-9659-6923FA766E46}" presName="Name10" presStyleLbl="parChTrans1D2" presStyleIdx="3" presStyleCnt="7"/>
      <dgm:spPr/>
      <dgm:t>
        <a:bodyPr/>
        <a:lstStyle/>
        <a:p>
          <a:endParaRPr lang="en-US"/>
        </a:p>
      </dgm:t>
    </dgm:pt>
    <dgm:pt modelId="{2A8B237C-8AB8-420A-B10C-2AE74153B5AB}" type="pres">
      <dgm:prSet presAssocID="{E385D5F2-DBCE-4563-A604-BFB928BABC6F}" presName="hierRoot2" presStyleCnt="0"/>
      <dgm:spPr/>
    </dgm:pt>
    <dgm:pt modelId="{82F08AAA-4991-4C75-B771-817CF71A0027}" type="pres">
      <dgm:prSet presAssocID="{E385D5F2-DBCE-4563-A604-BFB928BABC6F}" presName="composite2" presStyleCnt="0"/>
      <dgm:spPr/>
    </dgm:pt>
    <dgm:pt modelId="{6201DB05-ACA3-4B4E-8427-FE46921B7590}" type="pres">
      <dgm:prSet presAssocID="{E385D5F2-DBCE-4563-A604-BFB928BABC6F}" presName="background2" presStyleLbl="node2" presStyleIdx="3" presStyleCnt="7"/>
      <dgm:spPr/>
    </dgm:pt>
    <dgm:pt modelId="{CA53D68D-55E6-43C8-B1C1-1D020092D003}" type="pres">
      <dgm:prSet presAssocID="{E385D5F2-DBCE-4563-A604-BFB928BABC6F}" presName="text2" presStyleLbl="fgAcc2" presStyleIdx="3" presStyleCnt="7">
        <dgm:presLayoutVars>
          <dgm:chPref val="3"/>
        </dgm:presLayoutVars>
      </dgm:prSet>
      <dgm:spPr/>
      <dgm:t>
        <a:bodyPr/>
        <a:lstStyle/>
        <a:p>
          <a:endParaRPr lang="en-US"/>
        </a:p>
      </dgm:t>
    </dgm:pt>
    <dgm:pt modelId="{6D749600-D191-4A67-950E-65A68E8A00CD}" type="pres">
      <dgm:prSet presAssocID="{E385D5F2-DBCE-4563-A604-BFB928BABC6F}" presName="hierChild3" presStyleCnt="0"/>
      <dgm:spPr/>
    </dgm:pt>
    <dgm:pt modelId="{C3E3F072-589A-4883-A646-EA4839080CE7}" type="pres">
      <dgm:prSet presAssocID="{C35ED5C9-637C-422D-97E0-4013648C550B}" presName="Name10" presStyleLbl="parChTrans1D2" presStyleIdx="4" presStyleCnt="7"/>
      <dgm:spPr/>
      <dgm:t>
        <a:bodyPr/>
        <a:lstStyle/>
        <a:p>
          <a:endParaRPr lang="en-US"/>
        </a:p>
      </dgm:t>
    </dgm:pt>
    <dgm:pt modelId="{1DE3D871-E26D-4037-BEDB-D9978E6E3DCA}" type="pres">
      <dgm:prSet presAssocID="{FEEF71BD-9BC5-4194-AE48-3DC5DFE19586}" presName="hierRoot2" presStyleCnt="0"/>
      <dgm:spPr/>
    </dgm:pt>
    <dgm:pt modelId="{3064769B-9F5B-4D9E-92DA-B7FCD9503B75}" type="pres">
      <dgm:prSet presAssocID="{FEEF71BD-9BC5-4194-AE48-3DC5DFE19586}" presName="composite2" presStyleCnt="0"/>
      <dgm:spPr/>
    </dgm:pt>
    <dgm:pt modelId="{151CFE7E-983F-40CC-8C51-63247C14B4AE}" type="pres">
      <dgm:prSet presAssocID="{FEEF71BD-9BC5-4194-AE48-3DC5DFE19586}" presName="background2" presStyleLbl="node2" presStyleIdx="4" presStyleCnt="7"/>
      <dgm:spPr/>
    </dgm:pt>
    <dgm:pt modelId="{B4AA0A2B-78D2-4B61-A5A5-F2C6E06AACF1}" type="pres">
      <dgm:prSet presAssocID="{FEEF71BD-9BC5-4194-AE48-3DC5DFE19586}" presName="text2" presStyleLbl="fgAcc2" presStyleIdx="4" presStyleCnt="7">
        <dgm:presLayoutVars>
          <dgm:chPref val="3"/>
        </dgm:presLayoutVars>
      </dgm:prSet>
      <dgm:spPr/>
      <dgm:t>
        <a:bodyPr/>
        <a:lstStyle/>
        <a:p>
          <a:endParaRPr lang="en-US"/>
        </a:p>
      </dgm:t>
    </dgm:pt>
    <dgm:pt modelId="{064902A8-13DB-4FD4-876D-1AA225FCEF4A}" type="pres">
      <dgm:prSet presAssocID="{FEEF71BD-9BC5-4194-AE48-3DC5DFE19586}" presName="hierChild3" presStyleCnt="0"/>
      <dgm:spPr/>
    </dgm:pt>
    <dgm:pt modelId="{AA5AEEA9-6A07-447F-82E9-103382D8BE58}" type="pres">
      <dgm:prSet presAssocID="{48502794-92D3-4496-B46E-22305DF5513B}" presName="Name10" presStyleLbl="parChTrans1D2" presStyleIdx="5" presStyleCnt="7"/>
      <dgm:spPr/>
      <dgm:t>
        <a:bodyPr/>
        <a:lstStyle/>
        <a:p>
          <a:endParaRPr lang="en-US"/>
        </a:p>
      </dgm:t>
    </dgm:pt>
    <dgm:pt modelId="{04936F2C-E945-4B4B-B566-14F33F94CC68}" type="pres">
      <dgm:prSet presAssocID="{0EB6C93F-1CB7-4ADC-8AC0-42235237329A}" presName="hierRoot2" presStyleCnt="0"/>
      <dgm:spPr/>
    </dgm:pt>
    <dgm:pt modelId="{0974B25A-C8E7-49A5-B5A8-228F03D2ADAA}" type="pres">
      <dgm:prSet presAssocID="{0EB6C93F-1CB7-4ADC-8AC0-42235237329A}" presName="composite2" presStyleCnt="0"/>
      <dgm:spPr/>
    </dgm:pt>
    <dgm:pt modelId="{E1DF49CA-F43B-408D-9254-C778A8134F40}" type="pres">
      <dgm:prSet presAssocID="{0EB6C93F-1CB7-4ADC-8AC0-42235237329A}" presName="background2" presStyleLbl="node2" presStyleIdx="5" presStyleCnt="7"/>
      <dgm:spPr/>
    </dgm:pt>
    <dgm:pt modelId="{87941578-9C2A-4784-9386-0C3B9DA49C1D}" type="pres">
      <dgm:prSet presAssocID="{0EB6C93F-1CB7-4ADC-8AC0-42235237329A}" presName="text2" presStyleLbl="fgAcc2" presStyleIdx="5" presStyleCnt="7">
        <dgm:presLayoutVars>
          <dgm:chPref val="3"/>
        </dgm:presLayoutVars>
      </dgm:prSet>
      <dgm:spPr/>
      <dgm:t>
        <a:bodyPr/>
        <a:lstStyle/>
        <a:p>
          <a:endParaRPr lang="en-US"/>
        </a:p>
      </dgm:t>
    </dgm:pt>
    <dgm:pt modelId="{05482D44-08E5-4AE7-92E8-C63C117F23D8}" type="pres">
      <dgm:prSet presAssocID="{0EB6C93F-1CB7-4ADC-8AC0-42235237329A}" presName="hierChild3" presStyleCnt="0"/>
      <dgm:spPr/>
    </dgm:pt>
    <dgm:pt modelId="{DA5EFFF2-281F-43B7-B946-8EE81F89E096}" type="pres">
      <dgm:prSet presAssocID="{74E0EEEF-7B52-43D5-BCDB-FFFB057F9133}" presName="Name10" presStyleLbl="parChTrans1D2" presStyleIdx="6" presStyleCnt="7"/>
      <dgm:spPr/>
      <dgm:t>
        <a:bodyPr/>
        <a:lstStyle/>
        <a:p>
          <a:endParaRPr lang="en-US"/>
        </a:p>
      </dgm:t>
    </dgm:pt>
    <dgm:pt modelId="{5BEAD8FD-C18D-4672-A211-99D5AB7F07E6}" type="pres">
      <dgm:prSet presAssocID="{A4328483-86FD-4B44-934A-275011622A43}" presName="hierRoot2" presStyleCnt="0"/>
      <dgm:spPr/>
    </dgm:pt>
    <dgm:pt modelId="{A1A64CDD-DC59-4310-A2D1-7F99AC9C655B}" type="pres">
      <dgm:prSet presAssocID="{A4328483-86FD-4B44-934A-275011622A43}" presName="composite2" presStyleCnt="0"/>
      <dgm:spPr/>
    </dgm:pt>
    <dgm:pt modelId="{66F518EE-645E-4E5A-9615-211FFF54961A}" type="pres">
      <dgm:prSet presAssocID="{A4328483-86FD-4B44-934A-275011622A43}" presName="background2" presStyleLbl="node2" presStyleIdx="6" presStyleCnt="7"/>
      <dgm:spPr/>
    </dgm:pt>
    <dgm:pt modelId="{CD232C0D-5B03-47BC-B442-FD5C739C6A94}" type="pres">
      <dgm:prSet presAssocID="{A4328483-86FD-4B44-934A-275011622A43}" presName="text2" presStyleLbl="fgAcc2" presStyleIdx="6" presStyleCnt="7">
        <dgm:presLayoutVars>
          <dgm:chPref val="3"/>
        </dgm:presLayoutVars>
      </dgm:prSet>
      <dgm:spPr/>
      <dgm:t>
        <a:bodyPr/>
        <a:lstStyle/>
        <a:p>
          <a:endParaRPr lang="en-US"/>
        </a:p>
      </dgm:t>
    </dgm:pt>
    <dgm:pt modelId="{62D9EF2E-1157-482D-A1FB-170E6D34813C}" type="pres">
      <dgm:prSet presAssocID="{A4328483-86FD-4B44-934A-275011622A43}" presName="hierChild3" presStyleCnt="0"/>
      <dgm:spPr/>
    </dgm:pt>
  </dgm:ptLst>
  <dgm:cxnLst>
    <dgm:cxn modelId="{7D459E72-77F3-49FF-84CE-DD8891BA5468}" type="presOf" srcId="{74E0EEEF-7B52-43D5-BCDB-FFFB057F9133}" destId="{DA5EFFF2-281F-43B7-B946-8EE81F89E096}" srcOrd="0" destOrd="0" presId="urn:microsoft.com/office/officeart/2005/8/layout/hierarchy1"/>
    <dgm:cxn modelId="{8D4C3309-9D6E-4204-B59D-070872FEDE2A}" type="presOf" srcId="{A4328483-86FD-4B44-934A-275011622A43}" destId="{CD232C0D-5B03-47BC-B442-FD5C739C6A94}" srcOrd="0" destOrd="0" presId="urn:microsoft.com/office/officeart/2005/8/layout/hierarchy1"/>
    <dgm:cxn modelId="{57674CFD-8C77-46CA-A40D-20B4402C2767}" type="presOf" srcId="{F29EB9B7-9701-4DA8-8254-D58DF5CDD23A}" destId="{C16163D7-4CD9-4421-B2DB-499DED7DA77A}" srcOrd="0" destOrd="0" presId="urn:microsoft.com/office/officeart/2005/8/layout/hierarchy1"/>
    <dgm:cxn modelId="{B465FC04-47AE-4EF4-9B16-1F69CE2582F1}" srcId="{6A111E25-3DDD-4A8E-99D5-F17521CF6550}" destId="{26A5DE0A-216C-415B-B31D-9565137FBF3D}" srcOrd="0" destOrd="0" parTransId="{30AB0664-3503-4C30-8870-B33E469D2C8E}" sibTransId="{6A1E366F-A2FD-4BF8-A094-FF57626EF5E4}"/>
    <dgm:cxn modelId="{65E2C59D-6918-4A13-A33F-5C23AAFCCA32}" srcId="{6A111E25-3DDD-4A8E-99D5-F17521CF6550}" destId="{A4328483-86FD-4B44-934A-275011622A43}" srcOrd="6" destOrd="0" parTransId="{74E0EEEF-7B52-43D5-BCDB-FFFB057F9133}" sibTransId="{B09B16F6-B599-45FC-8158-C3D7C02ED47C}"/>
    <dgm:cxn modelId="{CB8D34C1-24D6-4C0C-B975-A8585E3AFB10}" srcId="{6A111E25-3DDD-4A8E-99D5-F17521CF6550}" destId="{0EB6C93F-1CB7-4ADC-8AC0-42235237329A}" srcOrd="5" destOrd="0" parTransId="{48502794-92D3-4496-B46E-22305DF5513B}" sibTransId="{F7D2CE82-44C3-4E47-89EE-B72C48D1C6E4}"/>
    <dgm:cxn modelId="{6CE53C00-B26D-42ED-BABD-D3DF322142C0}" type="presOf" srcId="{3F9DAFC9-6E9B-455E-9B3D-F31CD7D08D3C}" destId="{7CC891E4-FE4B-4623-8C04-B3AD8B5EF103}" srcOrd="0" destOrd="0" presId="urn:microsoft.com/office/officeart/2005/8/layout/hierarchy1"/>
    <dgm:cxn modelId="{5F0768DC-C2A8-4A33-A532-43FBF347F85F}" type="presOf" srcId="{26A5DE0A-216C-415B-B31D-9565137FBF3D}" destId="{EA4B26EB-816A-4D6C-B2B2-BBB0DB47B767}" srcOrd="0" destOrd="0" presId="urn:microsoft.com/office/officeart/2005/8/layout/hierarchy1"/>
    <dgm:cxn modelId="{00EE6795-AE3B-412F-A351-6E9130B92791}" type="presOf" srcId="{646B46C2-73DE-4C91-BD6E-178E64C861E0}" destId="{9A6425D8-BE48-47F6-9296-02053071EAC7}" srcOrd="0" destOrd="0" presId="urn:microsoft.com/office/officeart/2005/8/layout/hierarchy1"/>
    <dgm:cxn modelId="{C249DE7B-174A-483E-A203-A98B456E24C4}" type="presOf" srcId="{6A111E25-3DDD-4A8E-99D5-F17521CF6550}" destId="{0E808704-F8F0-4121-A959-31986A0A9C00}" srcOrd="0" destOrd="0" presId="urn:microsoft.com/office/officeart/2005/8/layout/hierarchy1"/>
    <dgm:cxn modelId="{841447B9-C152-41A8-AA19-F7896747F15F}" srcId="{646B46C2-73DE-4C91-BD6E-178E64C861E0}" destId="{6A111E25-3DDD-4A8E-99D5-F17521CF6550}" srcOrd="0" destOrd="0" parTransId="{D988F9D0-9FA9-4F71-957C-38D15EF87856}" sibTransId="{E2BB72AA-6D47-47F7-B5D8-50930E7D3D76}"/>
    <dgm:cxn modelId="{4E8F99D3-1A20-4CA3-A3A9-1F47570DB7A0}" type="presOf" srcId="{A745FA27-CD87-4CBA-8A68-70B0789EC262}" destId="{A5F26C19-CA9E-40FB-A227-B6CD26D9F7F5}" srcOrd="0" destOrd="0" presId="urn:microsoft.com/office/officeart/2005/8/layout/hierarchy1"/>
    <dgm:cxn modelId="{E4CAC451-EA00-4EEB-BE1B-2C4FBE836A56}" type="presOf" srcId="{E946C561-2E04-4010-9659-6923FA766E46}" destId="{2A849427-5FD1-41E5-B38E-87EB057DDDE2}" srcOrd="0" destOrd="0" presId="urn:microsoft.com/office/officeart/2005/8/layout/hierarchy1"/>
    <dgm:cxn modelId="{9505C46D-4F9C-455B-A8FC-C7751C9495DE}" srcId="{6A111E25-3DDD-4A8E-99D5-F17521CF6550}" destId="{3F9DAFC9-6E9B-455E-9B3D-F31CD7D08D3C}" srcOrd="1" destOrd="0" parTransId="{F29EB9B7-9701-4DA8-8254-D58DF5CDD23A}" sibTransId="{EDBF0FEE-361D-461D-82EE-759B698954D7}"/>
    <dgm:cxn modelId="{3B1C201A-1B0B-48CD-8211-0420A61512E1}" type="presOf" srcId="{30AB0664-3503-4C30-8870-B33E469D2C8E}" destId="{EBE21890-CDF2-4CED-B775-85D1860F7174}" srcOrd="0" destOrd="0" presId="urn:microsoft.com/office/officeart/2005/8/layout/hierarchy1"/>
    <dgm:cxn modelId="{EC5AEF73-1A47-453F-B864-966C4DFD867D}" type="presOf" srcId="{48502794-92D3-4496-B46E-22305DF5513B}" destId="{AA5AEEA9-6A07-447F-82E9-103382D8BE58}" srcOrd="0" destOrd="0" presId="urn:microsoft.com/office/officeart/2005/8/layout/hierarchy1"/>
    <dgm:cxn modelId="{009C8ABC-9AC6-4EC9-BEA0-3CC7C428B52E}" srcId="{6A111E25-3DDD-4A8E-99D5-F17521CF6550}" destId="{FEEF71BD-9BC5-4194-AE48-3DC5DFE19586}" srcOrd="4" destOrd="0" parTransId="{C35ED5C9-637C-422D-97E0-4013648C550B}" sibTransId="{6908CEEA-D899-41CA-93CE-C92FA23B0A36}"/>
    <dgm:cxn modelId="{31837EA3-F3F5-4996-BD8E-5C2AFEC81A0A}" type="presOf" srcId="{C35ED5C9-637C-422D-97E0-4013648C550B}" destId="{C3E3F072-589A-4883-A646-EA4839080CE7}" srcOrd="0" destOrd="0" presId="urn:microsoft.com/office/officeart/2005/8/layout/hierarchy1"/>
    <dgm:cxn modelId="{C8DF0FF5-B33E-4E6A-8B0D-B3E59CC1FE8E}" type="presOf" srcId="{0EB6C93F-1CB7-4ADC-8AC0-42235237329A}" destId="{87941578-9C2A-4784-9386-0C3B9DA49C1D}" srcOrd="0" destOrd="0" presId="urn:microsoft.com/office/officeart/2005/8/layout/hierarchy1"/>
    <dgm:cxn modelId="{372E48AB-0219-4D1E-8B5C-5AFA7BA126BB}" srcId="{6A111E25-3DDD-4A8E-99D5-F17521CF6550}" destId="{A745FA27-CD87-4CBA-8A68-70B0789EC262}" srcOrd="2" destOrd="0" parTransId="{A1C58B9C-F508-4BE9-B481-0066FE49CBE3}" sibTransId="{366EDB5B-5048-4418-8953-41CFC1C5B574}"/>
    <dgm:cxn modelId="{1A221B71-EF9C-4FAB-BE9D-D813A6574071}" type="presOf" srcId="{E385D5F2-DBCE-4563-A604-BFB928BABC6F}" destId="{CA53D68D-55E6-43C8-B1C1-1D020092D003}" srcOrd="0" destOrd="0" presId="urn:microsoft.com/office/officeart/2005/8/layout/hierarchy1"/>
    <dgm:cxn modelId="{5FFF034E-E700-40B8-AFD5-0B0381A2DCEF}" type="presOf" srcId="{FEEF71BD-9BC5-4194-AE48-3DC5DFE19586}" destId="{B4AA0A2B-78D2-4B61-A5A5-F2C6E06AACF1}" srcOrd="0" destOrd="0" presId="urn:microsoft.com/office/officeart/2005/8/layout/hierarchy1"/>
    <dgm:cxn modelId="{BA2DE83A-4EFB-42E9-B633-EE9D9EDA1EBB}" srcId="{6A111E25-3DDD-4A8E-99D5-F17521CF6550}" destId="{E385D5F2-DBCE-4563-A604-BFB928BABC6F}" srcOrd="3" destOrd="0" parTransId="{E946C561-2E04-4010-9659-6923FA766E46}" sibTransId="{E7E03A31-9026-4D05-BE4D-5A1D4DED7EF5}"/>
    <dgm:cxn modelId="{2B31FF2B-B2B8-43D9-A70B-803E7629D21E}" type="presOf" srcId="{A1C58B9C-F508-4BE9-B481-0066FE49CBE3}" destId="{EF041ABA-E58A-4E6E-8DC2-6C96C51D476E}" srcOrd="0" destOrd="0" presId="urn:microsoft.com/office/officeart/2005/8/layout/hierarchy1"/>
    <dgm:cxn modelId="{8739292B-D650-4DC1-B667-D703E311D5A6}" type="presParOf" srcId="{9A6425D8-BE48-47F6-9296-02053071EAC7}" destId="{2F374E67-CB89-4084-AFCE-FCB72FA14A05}" srcOrd="0" destOrd="0" presId="urn:microsoft.com/office/officeart/2005/8/layout/hierarchy1"/>
    <dgm:cxn modelId="{1178AD1B-F8F0-4436-AC9C-90A70347A603}" type="presParOf" srcId="{2F374E67-CB89-4084-AFCE-FCB72FA14A05}" destId="{812EB554-0BA7-4CA2-AEFD-DABE54D0237E}" srcOrd="0" destOrd="0" presId="urn:microsoft.com/office/officeart/2005/8/layout/hierarchy1"/>
    <dgm:cxn modelId="{CEE0A712-A640-4F90-A173-9B4B8209625E}" type="presParOf" srcId="{812EB554-0BA7-4CA2-AEFD-DABE54D0237E}" destId="{FE72A6D9-A018-44B0-987F-1ABFCA52ED88}" srcOrd="0" destOrd="0" presId="urn:microsoft.com/office/officeart/2005/8/layout/hierarchy1"/>
    <dgm:cxn modelId="{343C96D4-13FC-4CAA-B960-A7F43D36A4B7}" type="presParOf" srcId="{812EB554-0BA7-4CA2-AEFD-DABE54D0237E}" destId="{0E808704-F8F0-4121-A959-31986A0A9C00}" srcOrd="1" destOrd="0" presId="urn:microsoft.com/office/officeart/2005/8/layout/hierarchy1"/>
    <dgm:cxn modelId="{13A90D6D-A414-497E-9AA8-A7165CA87B1B}" type="presParOf" srcId="{2F374E67-CB89-4084-AFCE-FCB72FA14A05}" destId="{BE22C2E7-A3BC-41A9-818A-BD4918DC1B1B}" srcOrd="1" destOrd="0" presId="urn:microsoft.com/office/officeart/2005/8/layout/hierarchy1"/>
    <dgm:cxn modelId="{E569CEDA-C61E-429B-87AD-DDFE74E3E65A}" type="presParOf" srcId="{BE22C2E7-A3BC-41A9-818A-BD4918DC1B1B}" destId="{EBE21890-CDF2-4CED-B775-85D1860F7174}" srcOrd="0" destOrd="0" presId="urn:microsoft.com/office/officeart/2005/8/layout/hierarchy1"/>
    <dgm:cxn modelId="{45C1EA04-A1EA-457F-ADD6-E9C5CA403A64}" type="presParOf" srcId="{BE22C2E7-A3BC-41A9-818A-BD4918DC1B1B}" destId="{8D488F07-4CF8-4CBC-AED8-E17E77BBF0C3}" srcOrd="1" destOrd="0" presId="urn:microsoft.com/office/officeart/2005/8/layout/hierarchy1"/>
    <dgm:cxn modelId="{71252C6F-17A5-4FE0-83A8-B19BB9F687C8}" type="presParOf" srcId="{8D488F07-4CF8-4CBC-AED8-E17E77BBF0C3}" destId="{50DFACF4-AB46-44BC-8A4C-E2FCC400AB42}" srcOrd="0" destOrd="0" presId="urn:microsoft.com/office/officeart/2005/8/layout/hierarchy1"/>
    <dgm:cxn modelId="{4DCA0072-2B17-490D-9B5A-689B16CC107C}" type="presParOf" srcId="{50DFACF4-AB46-44BC-8A4C-E2FCC400AB42}" destId="{1A9F41A4-EA73-484E-8FBF-EFF972D7CBB7}" srcOrd="0" destOrd="0" presId="urn:microsoft.com/office/officeart/2005/8/layout/hierarchy1"/>
    <dgm:cxn modelId="{34AB917E-30B6-4F1F-B902-3954A8BEED4C}" type="presParOf" srcId="{50DFACF4-AB46-44BC-8A4C-E2FCC400AB42}" destId="{EA4B26EB-816A-4D6C-B2B2-BBB0DB47B767}" srcOrd="1" destOrd="0" presId="urn:microsoft.com/office/officeart/2005/8/layout/hierarchy1"/>
    <dgm:cxn modelId="{8CF258A6-8916-4C2B-97F2-00F4BD066786}" type="presParOf" srcId="{8D488F07-4CF8-4CBC-AED8-E17E77BBF0C3}" destId="{6009D5CA-4F81-415A-AAA5-B3046E762DDA}" srcOrd="1" destOrd="0" presId="urn:microsoft.com/office/officeart/2005/8/layout/hierarchy1"/>
    <dgm:cxn modelId="{28C71A30-BB9D-4C80-BA34-E15EE72C4292}" type="presParOf" srcId="{BE22C2E7-A3BC-41A9-818A-BD4918DC1B1B}" destId="{C16163D7-4CD9-4421-B2DB-499DED7DA77A}" srcOrd="2" destOrd="0" presId="urn:microsoft.com/office/officeart/2005/8/layout/hierarchy1"/>
    <dgm:cxn modelId="{55F39221-9476-4CA1-80C5-DBDAB845E09F}" type="presParOf" srcId="{BE22C2E7-A3BC-41A9-818A-BD4918DC1B1B}" destId="{947CBE4C-089B-4F70-9477-8763B7A450F2}" srcOrd="3" destOrd="0" presId="urn:microsoft.com/office/officeart/2005/8/layout/hierarchy1"/>
    <dgm:cxn modelId="{61821A22-9A1A-4743-91CE-876DD79C2D47}" type="presParOf" srcId="{947CBE4C-089B-4F70-9477-8763B7A450F2}" destId="{C2B6CE9B-E91A-4A99-A417-AE75C2EBBAD7}" srcOrd="0" destOrd="0" presId="urn:microsoft.com/office/officeart/2005/8/layout/hierarchy1"/>
    <dgm:cxn modelId="{C4CB78FE-13D4-4D98-90BF-59B85B663793}" type="presParOf" srcId="{C2B6CE9B-E91A-4A99-A417-AE75C2EBBAD7}" destId="{6E549C72-66EA-438B-ABD5-DFB209BA93A8}" srcOrd="0" destOrd="0" presId="urn:microsoft.com/office/officeart/2005/8/layout/hierarchy1"/>
    <dgm:cxn modelId="{A721DC77-EE15-4B5F-B3D2-4755BAFD6040}" type="presParOf" srcId="{C2B6CE9B-E91A-4A99-A417-AE75C2EBBAD7}" destId="{7CC891E4-FE4B-4623-8C04-B3AD8B5EF103}" srcOrd="1" destOrd="0" presId="urn:microsoft.com/office/officeart/2005/8/layout/hierarchy1"/>
    <dgm:cxn modelId="{A3B01880-0387-4E70-BDF9-6861BDCDFE8C}" type="presParOf" srcId="{947CBE4C-089B-4F70-9477-8763B7A450F2}" destId="{3524D320-3E00-427D-9F18-F9304BFB96C3}" srcOrd="1" destOrd="0" presId="urn:microsoft.com/office/officeart/2005/8/layout/hierarchy1"/>
    <dgm:cxn modelId="{AA8E98D9-1F95-428B-A6A3-19E662AC9683}" type="presParOf" srcId="{BE22C2E7-A3BC-41A9-818A-BD4918DC1B1B}" destId="{EF041ABA-E58A-4E6E-8DC2-6C96C51D476E}" srcOrd="4" destOrd="0" presId="urn:microsoft.com/office/officeart/2005/8/layout/hierarchy1"/>
    <dgm:cxn modelId="{292D5467-8F7D-4936-A1D8-97979C1A0981}" type="presParOf" srcId="{BE22C2E7-A3BC-41A9-818A-BD4918DC1B1B}" destId="{53083CBC-19DF-47A7-951F-1E322DD1B155}" srcOrd="5" destOrd="0" presId="urn:microsoft.com/office/officeart/2005/8/layout/hierarchy1"/>
    <dgm:cxn modelId="{F100C8C2-5932-4411-BF85-4D6E0214F754}" type="presParOf" srcId="{53083CBC-19DF-47A7-951F-1E322DD1B155}" destId="{077BD5AC-E6DC-4930-A539-F72C0A54326C}" srcOrd="0" destOrd="0" presId="urn:microsoft.com/office/officeart/2005/8/layout/hierarchy1"/>
    <dgm:cxn modelId="{D5B53A52-FB37-4E6B-A5C0-E8F1D5C807B5}" type="presParOf" srcId="{077BD5AC-E6DC-4930-A539-F72C0A54326C}" destId="{1F11B329-8FB1-49F1-8EA6-3EED72AF4FCA}" srcOrd="0" destOrd="0" presId="urn:microsoft.com/office/officeart/2005/8/layout/hierarchy1"/>
    <dgm:cxn modelId="{5E67E6B4-E822-4426-BF9B-89951E29CE28}" type="presParOf" srcId="{077BD5AC-E6DC-4930-A539-F72C0A54326C}" destId="{A5F26C19-CA9E-40FB-A227-B6CD26D9F7F5}" srcOrd="1" destOrd="0" presId="urn:microsoft.com/office/officeart/2005/8/layout/hierarchy1"/>
    <dgm:cxn modelId="{4CB335C6-CE5A-4A83-B831-6F7955CE9573}" type="presParOf" srcId="{53083CBC-19DF-47A7-951F-1E322DD1B155}" destId="{97EA758D-2A04-45F1-8324-7332BEF41BA2}" srcOrd="1" destOrd="0" presId="urn:microsoft.com/office/officeart/2005/8/layout/hierarchy1"/>
    <dgm:cxn modelId="{32A5ECBD-81BB-42E2-B0F6-83F37B72AB10}" type="presParOf" srcId="{BE22C2E7-A3BC-41A9-818A-BD4918DC1B1B}" destId="{2A849427-5FD1-41E5-B38E-87EB057DDDE2}" srcOrd="6" destOrd="0" presId="urn:microsoft.com/office/officeart/2005/8/layout/hierarchy1"/>
    <dgm:cxn modelId="{2767A6B2-8A09-448C-A8F9-4DD3E4A28FB4}" type="presParOf" srcId="{BE22C2E7-A3BC-41A9-818A-BD4918DC1B1B}" destId="{2A8B237C-8AB8-420A-B10C-2AE74153B5AB}" srcOrd="7" destOrd="0" presId="urn:microsoft.com/office/officeart/2005/8/layout/hierarchy1"/>
    <dgm:cxn modelId="{1493CB95-1FC5-423C-A141-A1E468AAD7CD}" type="presParOf" srcId="{2A8B237C-8AB8-420A-B10C-2AE74153B5AB}" destId="{82F08AAA-4991-4C75-B771-817CF71A0027}" srcOrd="0" destOrd="0" presId="urn:microsoft.com/office/officeart/2005/8/layout/hierarchy1"/>
    <dgm:cxn modelId="{7298A4B2-4105-40BD-8642-B1FAB9D9CD52}" type="presParOf" srcId="{82F08AAA-4991-4C75-B771-817CF71A0027}" destId="{6201DB05-ACA3-4B4E-8427-FE46921B7590}" srcOrd="0" destOrd="0" presId="urn:microsoft.com/office/officeart/2005/8/layout/hierarchy1"/>
    <dgm:cxn modelId="{1667D67E-286E-465B-A44E-8B6B04A57523}" type="presParOf" srcId="{82F08AAA-4991-4C75-B771-817CF71A0027}" destId="{CA53D68D-55E6-43C8-B1C1-1D020092D003}" srcOrd="1" destOrd="0" presId="urn:microsoft.com/office/officeart/2005/8/layout/hierarchy1"/>
    <dgm:cxn modelId="{04B195C0-943B-46EB-8802-531DB3B55495}" type="presParOf" srcId="{2A8B237C-8AB8-420A-B10C-2AE74153B5AB}" destId="{6D749600-D191-4A67-950E-65A68E8A00CD}" srcOrd="1" destOrd="0" presId="urn:microsoft.com/office/officeart/2005/8/layout/hierarchy1"/>
    <dgm:cxn modelId="{0EACB2C2-26AF-4CA1-8A51-5E18F58A1662}" type="presParOf" srcId="{BE22C2E7-A3BC-41A9-818A-BD4918DC1B1B}" destId="{C3E3F072-589A-4883-A646-EA4839080CE7}" srcOrd="8" destOrd="0" presId="urn:microsoft.com/office/officeart/2005/8/layout/hierarchy1"/>
    <dgm:cxn modelId="{E3E5BD9C-E950-4725-BC2A-3E7DF4430E82}" type="presParOf" srcId="{BE22C2E7-A3BC-41A9-818A-BD4918DC1B1B}" destId="{1DE3D871-E26D-4037-BEDB-D9978E6E3DCA}" srcOrd="9" destOrd="0" presId="urn:microsoft.com/office/officeart/2005/8/layout/hierarchy1"/>
    <dgm:cxn modelId="{1E845A83-A6ED-48AE-A15F-4668965AA9EB}" type="presParOf" srcId="{1DE3D871-E26D-4037-BEDB-D9978E6E3DCA}" destId="{3064769B-9F5B-4D9E-92DA-B7FCD9503B75}" srcOrd="0" destOrd="0" presId="urn:microsoft.com/office/officeart/2005/8/layout/hierarchy1"/>
    <dgm:cxn modelId="{E4E14A33-82E3-441A-A224-76FD8647BA68}" type="presParOf" srcId="{3064769B-9F5B-4D9E-92DA-B7FCD9503B75}" destId="{151CFE7E-983F-40CC-8C51-63247C14B4AE}" srcOrd="0" destOrd="0" presId="urn:microsoft.com/office/officeart/2005/8/layout/hierarchy1"/>
    <dgm:cxn modelId="{8EB71DFE-FF66-4CE4-BCB8-0A300C336EC6}" type="presParOf" srcId="{3064769B-9F5B-4D9E-92DA-B7FCD9503B75}" destId="{B4AA0A2B-78D2-4B61-A5A5-F2C6E06AACF1}" srcOrd="1" destOrd="0" presId="urn:microsoft.com/office/officeart/2005/8/layout/hierarchy1"/>
    <dgm:cxn modelId="{73EA19D6-5BD9-49F5-BF50-FF496C774E70}" type="presParOf" srcId="{1DE3D871-E26D-4037-BEDB-D9978E6E3DCA}" destId="{064902A8-13DB-4FD4-876D-1AA225FCEF4A}" srcOrd="1" destOrd="0" presId="urn:microsoft.com/office/officeart/2005/8/layout/hierarchy1"/>
    <dgm:cxn modelId="{9AECE18D-987B-43D5-8966-E72A3BDA65A4}" type="presParOf" srcId="{BE22C2E7-A3BC-41A9-818A-BD4918DC1B1B}" destId="{AA5AEEA9-6A07-447F-82E9-103382D8BE58}" srcOrd="10" destOrd="0" presId="urn:microsoft.com/office/officeart/2005/8/layout/hierarchy1"/>
    <dgm:cxn modelId="{52A7DC0C-0C23-49E4-A59C-49DC4DC96544}" type="presParOf" srcId="{BE22C2E7-A3BC-41A9-818A-BD4918DC1B1B}" destId="{04936F2C-E945-4B4B-B566-14F33F94CC68}" srcOrd="11" destOrd="0" presId="urn:microsoft.com/office/officeart/2005/8/layout/hierarchy1"/>
    <dgm:cxn modelId="{084A1709-B00D-4354-877E-DD4ADA03C799}" type="presParOf" srcId="{04936F2C-E945-4B4B-B566-14F33F94CC68}" destId="{0974B25A-C8E7-49A5-B5A8-228F03D2ADAA}" srcOrd="0" destOrd="0" presId="urn:microsoft.com/office/officeart/2005/8/layout/hierarchy1"/>
    <dgm:cxn modelId="{31F5CB19-42BA-4E29-9D30-DBF098B34F2F}" type="presParOf" srcId="{0974B25A-C8E7-49A5-B5A8-228F03D2ADAA}" destId="{E1DF49CA-F43B-408D-9254-C778A8134F40}" srcOrd="0" destOrd="0" presId="urn:microsoft.com/office/officeart/2005/8/layout/hierarchy1"/>
    <dgm:cxn modelId="{D772A984-ADE8-4CAA-9F0E-6BCFF0D85538}" type="presParOf" srcId="{0974B25A-C8E7-49A5-B5A8-228F03D2ADAA}" destId="{87941578-9C2A-4784-9386-0C3B9DA49C1D}" srcOrd="1" destOrd="0" presId="urn:microsoft.com/office/officeart/2005/8/layout/hierarchy1"/>
    <dgm:cxn modelId="{CE75541F-E263-4951-8EA7-560BCA577268}" type="presParOf" srcId="{04936F2C-E945-4B4B-B566-14F33F94CC68}" destId="{05482D44-08E5-4AE7-92E8-C63C117F23D8}" srcOrd="1" destOrd="0" presId="urn:microsoft.com/office/officeart/2005/8/layout/hierarchy1"/>
    <dgm:cxn modelId="{BC730231-9195-40C3-9985-BD814FEE9984}" type="presParOf" srcId="{BE22C2E7-A3BC-41A9-818A-BD4918DC1B1B}" destId="{DA5EFFF2-281F-43B7-B946-8EE81F89E096}" srcOrd="12" destOrd="0" presId="urn:microsoft.com/office/officeart/2005/8/layout/hierarchy1"/>
    <dgm:cxn modelId="{1211D205-6A7E-436C-B355-6676BE4CCFAA}" type="presParOf" srcId="{BE22C2E7-A3BC-41A9-818A-BD4918DC1B1B}" destId="{5BEAD8FD-C18D-4672-A211-99D5AB7F07E6}" srcOrd="13" destOrd="0" presId="urn:microsoft.com/office/officeart/2005/8/layout/hierarchy1"/>
    <dgm:cxn modelId="{48D4D69B-4E57-4A7D-9453-DA030BB71F19}" type="presParOf" srcId="{5BEAD8FD-C18D-4672-A211-99D5AB7F07E6}" destId="{A1A64CDD-DC59-4310-A2D1-7F99AC9C655B}" srcOrd="0" destOrd="0" presId="urn:microsoft.com/office/officeart/2005/8/layout/hierarchy1"/>
    <dgm:cxn modelId="{85A968A0-0419-4157-A4B9-B0C71F41551C}" type="presParOf" srcId="{A1A64CDD-DC59-4310-A2D1-7F99AC9C655B}" destId="{66F518EE-645E-4E5A-9615-211FFF54961A}" srcOrd="0" destOrd="0" presId="urn:microsoft.com/office/officeart/2005/8/layout/hierarchy1"/>
    <dgm:cxn modelId="{C401B7E1-91D6-4BDA-9321-D7113598E23E}" type="presParOf" srcId="{A1A64CDD-DC59-4310-A2D1-7F99AC9C655B}" destId="{CD232C0D-5B03-47BC-B442-FD5C739C6A94}" srcOrd="1" destOrd="0" presId="urn:microsoft.com/office/officeart/2005/8/layout/hierarchy1"/>
    <dgm:cxn modelId="{C1488044-F001-4C2F-B2C4-AD38448D1830}" type="presParOf" srcId="{5BEAD8FD-C18D-4672-A211-99D5AB7F07E6}" destId="{62D9EF2E-1157-482D-A1FB-170E6D34813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4FF27C-543F-494F-89E8-82481D0FAEC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88D2C45-965A-46A3-B92F-4AF536A2282B}">
      <dgm:prSet phldrT="[Text]"/>
      <dgm:spPr/>
      <dgm:t>
        <a:bodyPr/>
        <a:lstStyle/>
        <a:p>
          <a:r>
            <a:rPr lang="en-GB" dirty="0" smtClean="0"/>
            <a:t>MEDICINE SECTION</a:t>
          </a:r>
          <a:endParaRPr lang="en-US" dirty="0"/>
        </a:p>
      </dgm:t>
    </dgm:pt>
    <dgm:pt modelId="{3C051615-D7D5-40CF-8D48-60300272DEC9}" type="parTrans" cxnId="{896BBF43-407D-4D8C-8C2C-C8C8723BCD0F}">
      <dgm:prSet/>
      <dgm:spPr/>
      <dgm:t>
        <a:bodyPr/>
        <a:lstStyle/>
        <a:p>
          <a:endParaRPr lang="en-US"/>
        </a:p>
      </dgm:t>
    </dgm:pt>
    <dgm:pt modelId="{AC3317CF-0988-4701-930F-D926FFCBAC67}" type="sibTrans" cxnId="{896BBF43-407D-4D8C-8C2C-C8C8723BCD0F}">
      <dgm:prSet/>
      <dgm:spPr/>
      <dgm:t>
        <a:bodyPr/>
        <a:lstStyle/>
        <a:p>
          <a:endParaRPr lang="en-US"/>
        </a:p>
      </dgm:t>
    </dgm:pt>
    <dgm:pt modelId="{B1B317AB-D8A3-4452-B9D9-3276674268F9}">
      <dgm:prSet phldrT="[Text]"/>
      <dgm:spPr/>
      <dgm:t>
        <a:bodyPr/>
        <a:lstStyle/>
        <a:p>
          <a:r>
            <a:rPr lang="en-GB" dirty="0" smtClean="0"/>
            <a:t>ADD MEDICINE</a:t>
          </a:r>
        </a:p>
      </dgm:t>
    </dgm:pt>
    <dgm:pt modelId="{F2962CC8-ECC3-40C6-99D7-E147D9DD2D3C}" type="parTrans" cxnId="{B7F946BE-061D-4A86-8117-FA5849EB3053}">
      <dgm:prSet/>
      <dgm:spPr/>
      <dgm:t>
        <a:bodyPr/>
        <a:lstStyle/>
        <a:p>
          <a:endParaRPr lang="en-US"/>
        </a:p>
      </dgm:t>
    </dgm:pt>
    <dgm:pt modelId="{EA161520-FFA0-409C-8956-FF4AFEDEED15}" type="sibTrans" cxnId="{B7F946BE-061D-4A86-8117-FA5849EB3053}">
      <dgm:prSet/>
      <dgm:spPr/>
      <dgm:t>
        <a:bodyPr/>
        <a:lstStyle/>
        <a:p>
          <a:endParaRPr lang="en-US"/>
        </a:p>
      </dgm:t>
    </dgm:pt>
    <dgm:pt modelId="{FA8DEF3F-5BBD-4855-9557-1C7AC40D819C}">
      <dgm:prSet phldrT="[Text]"/>
      <dgm:spPr/>
      <dgm:t>
        <a:bodyPr/>
        <a:lstStyle/>
        <a:p>
          <a:r>
            <a:rPr lang="en-GB" dirty="0" smtClean="0"/>
            <a:t>VIEW MEDICINE</a:t>
          </a:r>
        </a:p>
      </dgm:t>
    </dgm:pt>
    <dgm:pt modelId="{2606522B-DABD-428E-8B73-252E5212CB6F}" type="parTrans" cxnId="{85C3F681-07BB-4665-BC99-EA1A6C8CB6C6}">
      <dgm:prSet/>
      <dgm:spPr/>
      <dgm:t>
        <a:bodyPr/>
        <a:lstStyle/>
        <a:p>
          <a:endParaRPr lang="en-US"/>
        </a:p>
      </dgm:t>
    </dgm:pt>
    <dgm:pt modelId="{B7B31949-C9FD-4899-B40E-07266E9A38C5}" type="sibTrans" cxnId="{85C3F681-07BB-4665-BC99-EA1A6C8CB6C6}">
      <dgm:prSet/>
      <dgm:spPr/>
      <dgm:t>
        <a:bodyPr/>
        <a:lstStyle/>
        <a:p>
          <a:endParaRPr lang="en-US"/>
        </a:p>
      </dgm:t>
    </dgm:pt>
    <dgm:pt modelId="{C9F8175C-553E-4DBB-8CBB-8E8CDBF67891}">
      <dgm:prSet phldrT="[Text]"/>
      <dgm:spPr/>
      <dgm:t>
        <a:bodyPr/>
        <a:lstStyle/>
        <a:p>
          <a:r>
            <a:rPr lang="en-GB" dirty="0" smtClean="0"/>
            <a:t>UPDATE MEDICINE</a:t>
          </a:r>
        </a:p>
      </dgm:t>
    </dgm:pt>
    <dgm:pt modelId="{8AF49068-2C38-4F97-9696-86C85367274D}" type="parTrans" cxnId="{454EE8EB-7CC1-4DAE-8E2B-94E69627D44A}">
      <dgm:prSet/>
      <dgm:spPr/>
      <dgm:t>
        <a:bodyPr/>
        <a:lstStyle/>
        <a:p>
          <a:endParaRPr lang="en-US"/>
        </a:p>
      </dgm:t>
    </dgm:pt>
    <dgm:pt modelId="{9E8AD182-738F-4EA0-AAA4-963E6BB32D4B}" type="sibTrans" cxnId="{454EE8EB-7CC1-4DAE-8E2B-94E69627D44A}">
      <dgm:prSet/>
      <dgm:spPr/>
      <dgm:t>
        <a:bodyPr/>
        <a:lstStyle/>
        <a:p>
          <a:endParaRPr lang="en-US"/>
        </a:p>
      </dgm:t>
    </dgm:pt>
    <dgm:pt modelId="{4FC98A6D-39ED-4BE5-A820-3E50DED6B33D}">
      <dgm:prSet phldrT="[Text]"/>
      <dgm:spPr/>
      <dgm:t>
        <a:bodyPr/>
        <a:lstStyle/>
        <a:p>
          <a:r>
            <a:rPr lang="en-GB" dirty="0" smtClean="0"/>
            <a:t>SEARCH MEDICINE</a:t>
          </a:r>
        </a:p>
      </dgm:t>
    </dgm:pt>
    <dgm:pt modelId="{27CC6CC8-DB70-4466-9BAD-DDE881A06463}" type="parTrans" cxnId="{9BA415BC-900C-4481-B33D-1D9A449BB9BC}">
      <dgm:prSet/>
      <dgm:spPr/>
      <dgm:t>
        <a:bodyPr/>
        <a:lstStyle/>
        <a:p>
          <a:endParaRPr lang="en-US"/>
        </a:p>
      </dgm:t>
    </dgm:pt>
    <dgm:pt modelId="{C2717BA4-6146-4FD3-9240-81EA9AD52051}" type="sibTrans" cxnId="{9BA415BC-900C-4481-B33D-1D9A449BB9BC}">
      <dgm:prSet/>
      <dgm:spPr/>
      <dgm:t>
        <a:bodyPr/>
        <a:lstStyle/>
        <a:p>
          <a:endParaRPr lang="en-US"/>
        </a:p>
      </dgm:t>
    </dgm:pt>
    <dgm:pt modelId="{1B612698-4254-4C86-9651-15116AFB1FB0}">
      <dgm:prSet phldrT="[Text]"/>
      <dgm:spPr/>
      <dgm:t>
        <a:bodyPr/>
        <a:lstStyle/>
        <a:p>
          <a:r>
            <a:rPr lang="en-GB" dirty="0" smtClean="0"/>
            <a:t>DELETE MEDICINE</a:t>
          </a:r>
        </a:p>
      </dgm:t>
    </dgm:pt>
    <dgm:pt modelId="{E5763A8A-02D9-4029-B037-B8890667E361}" type="parTrans" cxnId="{36A8F8F8-F90B-40AE-8354-C9174408A550}">
      <dgm:prSet/>
      <dgm:spPr/>
      <dgm:t>
        <a:bodyPr/>
        <a:lstStyle/>
        <a:p>
          <a:endParaRPr lang="en-US"/>
        </a:p>
      </dgm:t>
    </dgm:pt>
    <dgm:pt modelId="{FBC89DFB-25E7-457E-A040-23374615C288}" type="sibTrans" cxnId="{36A8F8F8-F90B-40AE-8354-C9174408A550}">
      <dgm:prSet/>
      <dgm:spPr/>
      <dgm:t>
        <a:bodyPr/>
        <a:lstStyle/>
        <a:p>
          <a:endParaRPr lang="en-US"/>
        </a:p>
      </dgm:t>
    </dgm:pt>
    <dgm:pt modelId="{C5E31ABC-2167-42D2-AE7F-BF62647A6610}">
      <dgm:prSet phldrT="[Text]"/>
      <dgm:spPr/>
      <dgm:t>
        <a:bodyPr/>
        <a:lstStyle/>
        <a:p>
          <a:r>
            <a:rPr lang="en-GB" dirty="0" smtClean="0"/>
            <a:t>BACK TO MAIN</a:t>
          </a:r>
        </a:p>
      </dgm:t>
    </dgm:pt>
    <dgm:pt modelId="{147FA539-7F2E-4BA1-AECC-87BB29F65417}" type="parTrans" cxnId="{B0BCAD58-10AE-467E-B886-36D2D05D7FB1}">
      <dgm:prSet/>
      <dgm:spPr/>
      <dgm:t>
        <a:bodyPr/>
        <a:lstStyle/>
        <a:p>
          <a:endParaRPr lang="en-US"/>
        </a:p>
      </dgm:t>
    </dgm:pt>
    <dgm:pt modelId="{2C23F7BD-8EBE-4930-9A50-F4603C7ABC45}" type="sibTrans" cxnId="{B0BCAD58-10AE-467E-B886-36D2D05D7FB1}">
      <dgm:prSet/>
      <dgm:spPr/>
      <dgm:t>
        <a:bodyPr/>
        <a:lstStyle/>
        <a:p>
          <a:endParaRPr lang="en-US"/>
        </a:p>
      </dgm:t>
    </dgm:pt>
    <dgm:pt modelId="{366A5C0F-B67F-4935-8B6C-7FCC5FDB8115}">
      <dgm:prSet phldrT="[Text]"/>
      <dgm:spPr/>
      <dgm:t>
        <a:bodyPr/>
        <a:lstStyle/>
        <a:p>
          <a:r>
            <a:rPr lang="en-GB" dirty="0" smtClean="0"/>
            <a:t>CLOSE APPLICATION</a:t>
          </a:r>
        </a:p>
      </dgm:t>
    </dgm:pt>
    <dgm:pt modelId="{936B0A4E-5959-4DFE-9794-54FFC7F09586}" type="parTrans" cxnId="{972F9EF0-AFA7-4DD9-833D-5E8BDD1A654B}">
      <dgm:prSet/>
      <dgm:spPr/>
      <dgm:t>
        <a:bodyPr/>
        <a:lstStyle/>
        <a:p>
          <a:endParaRPr lang="en-US"/>
        </a:p>
      </dgm:t>
    </dgm:pt>
    <dgm:pt modelId="{20307980-C611-49C9-8D89-B4AF0935D414}" type="sibTrans" cxnId="{972F9EF0-AFA7-4DD9-833D-5E8BDD1A654B}">
      <dgm:prSet/>
      <dgm:spPr/>
      <dgm:t>
        <a:bodyPr/>
        <a:lstStyle/>
        <a:p>
          <a:endParaRPr lang="en-US"/>
        </a:p>
      </dgm:t>
    </dgm:pt>
    <dgm:pt modelId="{AD757B16-9B38-48B5-BF57-13F78A0AD9EB}" type="pres">
      <dgm:prSet presAssocID="{D84FF27C-543F-494F-89E8-82481D0FAECB}" presName="hierChild1" presStyleCnt="0">
        <dgm:presLayoutVars>
          <dgm:chPref val="1"/>
          <dgm:dir/>
          <dgm:animOne val="branch"/>
          <dgm:animLvl val="lvl"/>
          <dgm:resizeHandles/>
        </dgm:presLayoutVars>
      </dgm:prSet>
      <dgm:spPr/>
      <dgm:t>
        <a:bodyPr/>
        <a:lstStyle/>
        <a:p>
          <a:endParaRPr lang="en-US"/>
        </a:p>
      </dgm:t>
    </dgm:pt>
    <dgm:pt modelId="{A886BD19-63A7-4C97-BC8C-6269E0DA6F52}" type="pres">
      <dgm:prSet presAssocID="{288D2C45-965A-46A3-B92F-4AF536A2282B}" presName="hierRoot1" presStyleCnt="0"/>
      <dgm:spPr/>
    </dgm:pt>
    <dgm:pt modelId="{7151EEFA-E8AE-4B1E-9967-5D7F524D89FD}" type="pres">
      <dgm:prSet presAssocID="{288D2C45-965A-46A3-B92F-4AF536A2282B}" presName="composite" presStyleCnt="0"/>
      <dgm:spPr/>
    </dgm:pt>
    <dgm:pt modelId="{80EEDDAE-C9BD-4966-AD57-FB4B1F3E916B}" type="pres">
      <dgm:prSet presAssocID="{288D2C45-965A-46A3-B92F-4AF536A2282B}" presName="background" presStyleLbl="node0" presStyleIdx="0" presStyleCnt="1"/>
      <dgm:spPr/>
    </dgm:pt>
    <dgm:pt modelId="{3C1D8BC8-1B7B-4B22-B837-3ADE85B62868}" type="pres">
      <dgm:prSet presAssocID="{288D2C45-965A-46A3-B92F-4AF536A2282B}" presName="text" presStyleLbl="fgAcc0" presStyleIdx="0" presStyleCnt="1">
        <dgm:presLayoutVars>
          <dgm:chPref val="3"/>
        </dgm:presLayoutVars>
      </dgm:prSet>
      <dgm:spPr/>
      <dgm:t>
        <a:bodyPr/>
        <a:lstStyle/>
        <a:p>
          <a:endParaRPr lang="en-US"/>
        </a:p>
      </dgm:t>
    </dgm:pt>
    <dgm:pt modelId="{2EC8BCD4-B570-4D89-832F-03158C217BAA}" type="pres">
      <dgm:prSet presAssocID="{288D2C45-965A-46A3-B92F-4AF536A2282B}" presName="hierChild2" presStyleCnt="0"/>
      <dgm:spPr/>
    </dgm:pt>
    <dgm:pt modelId="{290CFEA6-3A85-4905-83B9-07FCBAD30168}" type="pres">
      <dgm:prSet presAssocID="{F2962CC8-ECC3-40C6-99D7-E147D9DD2D3C}" presName="Name10" presStyleLbl="parChTrans1D2" presStyleIdx="0" presStyleCnt="7"/>
      <dgm:spPr/>
      <dgm:t>
        <a:bodyPr/>
        <a:lstStyle/>
        <a:p>
          <a:endParaRPr lang="en-US"/>
        </a:p>
      </dgm:t>
    </dgm:pt>
    <dgm:pt modelId="{50B2FA2D-6D76-48BB-BFD6-B31941EE8D01}" type="pres">
      <dgm:prSet presAssocID="{B1B317AB-D8A3-4452-B9D9-3276674268F9}" presName="hierRoot2" presStyleCnt="0"/>
      <dgm:spPr/>
    </dgm:pt>
    <dgm:pt modelId="{5F420178-92AB-41B6-8451-1A04E4D52890}" type="pres">
      <dgm:prSet presAssocID="{B1B317AB-D8A3-4452-B9D9-3276674268F9}" presName="composite2" presStyleCnt="0"/>
      <dgm:spPr/>
    </dgm:pt>
    <dgm:pt modelId="{73264835-0FFD-4F6F-8151-B3BFC16F76CC}" type="pres">
      <dgm:prSet presAssocID="{B1B317AB-D8A3-4452-B9D9-3276674268F9}" presName="background2" presStyleLbl="node2" presStyleIdx="0" presStyleCnt="7"/>
      <dgm:spPr/>
    </dgm:pt>
    <dgm:pt modelId="{D15FB22E-CB41-441A-BDC1-5F21006C9D38}" type="pres">
      <dgm:prSet presAssocID="{B1B317AB-D8A3-4452-B9D9-3276674268F9}" presName="text2" presStyleLbl="fgAcc2" presStyleIdx="0" presStyleCnt="7">
        <dgm:presLayoutVars>
          <dgm:chPref val="3"/>
        </dgm:presLayoutVars>
      </dgm:prSet>
      <dgm:spPr/>
      <dgm:t>
        <a:bodyPr/>
        <a:lstStyle/>
        <a:p>
          <a:endParaRPr lang="en-US"/>
        </a:p>
      </dgm:t>
    </dgm:pt>
    <dgm:pt modelId="{E5B05C35-5FC3-464D-9731-DFC21E2A077C}" type="pres">
      <dgm:prSet presAssocID="{B1B317AB-D8A3-4452-B9D9-3276674268F9}" presName="hierChild3" presStyleCnt="0"/>
      <dgm:spPr/>
    </dgm:pt>
    <dgm:pt modelId="{E625972D-4174-4D07-AC0A-5A5AC5C1BD64}" type="pres">
      <dgm:prSet presAssocID="{2606522B-DABD-428E-8B73-252E5212CB6F}" presName="Name10" presStyleLbl="parChTrans1D2" presStyleIdx="1" presStyleCnt="7"/>
      <dgm:spPr/>
      <dgm:t>
        <a:bodyPr/>
        <a:lstStyle/>
        <a:p>
          <a:endParaRPr lang="en-US"/>
        </a:p>
      </dgm:t>
    </dgm:pt>
    <dgm:pt modelId="{14070D42-F314-4BDE-BBB2-4C90CA14ED6E}" type="pres">
      <dgm:prSet presAssocID="{FA8DEF3F-5BBD-4855-9557-1C7AC40D819C}" presName="hierRoot2" presStyleCnt="0"/>
      <dgm:spPr/>
    </dgm:pt>
    <dgm:pt modelId="{FDD59274-A9D4-4AFF-8C68-D030795FA494}" type="pres">
      <dgm:prSet presAssocID="{FA8DEF3F-5BBD-4855-9557-1C7AC40D819C}" presName="composite2" presStyleCnt="0"/>
      <dgm:spPr/>
    </dgm:pt>
    <dgm:pt modelId="{2AF9792F-5C44-4809-93F6-020099FEEDD5}" type="pres">
      <dgm:prSet presAssocID="{FA8DEF3F-5BBD-4855-9557-1C7AC40D819C}" presName="background2" presStyleLbl="node2" presStyleIdx="1" presStyleCnt="7"/>
      <dgm:spPr/>
    </dgm:pt>
    <dgm:pt modelId="{D6FE6016-2C5A-4E8C-A383-405065DE681E}" type="pres">
      <dgm:prSet presAssocID="{FA8DEF3F-5BBD-4855-9557-1C7AC40D819C}" presName="text2" presStyleLbl="fgAcc2" presStyleIdx="1" presStyleCnt="7">
        <dgm:presLayoutVars>
          <dgm:chPref val="3"/>
        </dgm:presLayoutVars>
      </dgm:prSet>
      <dgm:spPr/>
      <dgm:t>
        <a:bodyPr/>
        <a:lstStyle/>
        <a:p>
          <a:endParaRPr lang="en-US"/>
        </a:p>
      </dgm:t>
    </dgm:pt>
    <dgm:pt modelId="{29EBC65D-1DBC-4A09-9F17-832A4AFFA371}" type="pres">
      <dgm:prSet presAssocID="{FA8DEF3F-5BBD-4855-9557-1C7AC40D819C}" presName="hierChild3" presStyleCnt="0"/>
      <dgm:spPr/>
    </dgm:pt>
    <dgm:pt modelId="{C2EECC0A-42D3-4051-A8FD-76C5D374E231}" type="pres">
      <dgm:prSet presAssocID="{8AF49068-2C38-4F97-9696-86C85367274D}" presName="Name10" presStyleLbl="parChTrans1D2" presStyleIdx="2" presStyleCnt="7"/>
      <dgm:spPr/>
      <dgm:t>
        <a:bodyPr/>
        <a:lstStyle/>
        <a:p>
          <a:endParaRPr lang="en-US"/>
        </a:p>
      </dgm:t>
    </dgm:pt>
    <dgm:pt modelId="{CC5C8E6B-8389-480D-93F2-50723D0770F5}" type="pres">
      <dgm:prSet presAssocID="{C9F8175C-553E-4DBB-8CBB-8E8CDBF67891}" presName="hierRoot2" presStyleCnt="0"/>
      <dgm:spPr/>
    </dgm:pt>
    <dgm:pt modelId="{91D21987-78DA-4442-A549-42BF0A846797}" type="pres">
      <dgm:prSet presAssocID="{C9F8175C-553E-4DBB-8CBB-8E8CDBF67891}" presName="composite2" presStyleCnt="0"/>
      <dgm:spPr/>
    </dgm:pt>
    <dgm:pt modelId="{A84DE09D-6AF6-421F-ADA7-CD345F3834E4}" type="pres">
      <dgm:prSet presAssocID="{C9F8175C-553E-4DBB-8CBB-8E8CDBF67891}" presName="background2" presStyleLbl="node2" presStyleIdx="2" presStyleCnt="7"/>
      <dgm:spPr/>
    </dgm:pt>
    <dgm:pt modelId="{90BA5295-C41A-4F2A-9CD9-95EB4200EAFD}" type="pres">
      <dgm:prSet presAssocID="{C9F8175C-553E-4DBB-8CBB-8E8CDBF67891}" presName="text2" presStyleLbl="fgAcc2" presStyleIdx="2" presStyleCnt="7">
        <dgm:presLayoutVars>
          <dgm:chPref val="3"/>
        </dgm:presLayoutVars>
      </dgm:prSet>
      <dgm:spPr/>
      <dgm:t>
        <a:bodyPr/>
        <a:lstStyle/>
        <a:p>
          <a:endParaRPr lang="en-US"/>
        </a:p>
      </dgm:t>
    </dgm:pt>
    <dgm:pt modelId="{A8A2820E-DA0B-498E-9BAC-D94B9BF92291}" type="pres">
      <dgm:prSet presAssocID="{C9F8175C-553E-4DBB-8CBB-8E8CDBF67891}" presName="hierChild3" presStyleCnt="0"/>
      <dgm:spPr/>
    </dgm:pt>
    <dgm:pt modelId="{2255FAD0-94EE-4766-9D5A-7A8FF7411C4E}" type="pres">
      <dgm:prSet presAssocID="{27CC6CC8-DB70-4466-9BAD-DDE881A06463}" presName="Name10" presStyleLbl="parChTrans1D2" presStyleIdx="3" presStyleCnt="7"/>
      <dgm:spPr/>
      <dgm:t>
        <a:bodyPr/>
        <a:lstStyle/>
        <a:p>
          <a:endParaRPr lang="en-US"/>
        </a:p>
      </dgm:t>
    </dgm:pt>
    <dgm:pt modelId="{93558DAE-559F-4267-B26C-A38DD5C48960}" type="pres">
      <dgm:prSet presAssocID="{4FC98A6D-39ED-4BE5-A820-3E50DED6B33D}" presName="hierRoot2" presStyleCnt="0"/>
      <dgm:spPr/>
    </dgm:pt>
    <dgm:pt modelId="{90679542-DD72-42B1-8730-0522DE1D2F86}" type="pres">
      <dgm:prSet presAssocID="{4FC98A6D-39ED-4BE5-A820-3E50DED6B33D}" presName="composite2" presStyleCnt="0"/>
      <dgm:spPr/>
    </dgm:pt>
    <dgm:pt modelId="{3FED7CC3-898A-4685-AF97-E686DCA4C4C0}" type="pres">
      <dgm:prSet presAssocID="{4FC98A6D-39ED-4BE5-A820-3E50DED6B33D}" presName="background2" presStyleLbl="node2" presStyleIdx="3" presStyleCnt="7"/>
      <dgm:spPr/>
    </dgm:pt>
    <dgm:pt modelId="{4B019104-A499-40D1-868C-A702F81C129F}" type="pres">
      <dgm:prSet presAssocID="{4FC98A6D-39ED-4BE5-A820-3E50DED6B33D}" presName="text2" presStyleLbl="fgAcc2" presStyleIdx="3" presStyleCnt="7">
        <dgm:presLayoutVars>
          <dgm:chPref val="3"/>
        </dgm:presLayoutVars>
      </dgm:prSet>
      <dgm:spPr/>
      <dgm:t>
        <a:bodyPr/>
        <a:lstStyle/>
        <a:p>
          <a:endParaRPr lang="en-US"/>
        </a:p>
      </dgm:t>
    </dgm:pt>
    <dgm:pt modelId="{7A97795B-55BE-4A19-BB2F-E0AF29F573A2}" type="pres">
      <dgm:prSet presAssocID="{4FC98A6D-39ED-4BE5-A820-3E50DED6B33D}" presName="hierChild3" presStyleCnt="0"/>
      <dgm:spPr/>
    </dgm:pt>
    <dgm:pt modelId="{07416495-5D6E-4C07-A5C8-03566C8FEE56}" type="pres">
      <dgm:prSet presAssocID="{E5763A8A-02D9-4029-B037-B8890667E361}" presName="Name10" presStyleLbl="parChTrans1D2" presStyleIdx="4" presStyleCnt="7"/>
      <dgm:spPr/>
      <dgm:t>
        <a:bodyPr/>
        <a:lstStyle/>
        <a:p>
          <a:endParaRPr lang="en-US"/>
        </a:p>
      </dgm:t>
    </dgm:pt>
    <dgm:pt modelId="{D2C0D70A-F788-4242-91B6-A76A24F8F6BC}" type="pres">
      <dgm:prSet presAssocID="{1B612698-4254-4C86-9651-15116AFB1FB0}" presName="hierRoot2" presStyleCnt="0"/>
      <dgm:spPr/>
    </dgm:pt>
    <dgm:pt modelId="{A0CB9B6F-35B9-4E5C-B619-193AEF95973F}" type="pres">
      <dgm:prSet presAssocID="{1B612698-4254-4C86-9651-15116AFB1FB0}" presName="composite2" presStyleCnt="0"/>
      <dgm:spPr/>
    </dgm:pt>
    <dgm:pt modelId="{45126FB5-FB90-4C62-969A-F10B35E26193}" type="pres">
      <dgm:prSet presAssocID="{1B612698-4254-4C86-9651-15116AFB1FB0}" presName="background2" presStyleLbl="node2" presStyleIdx="4" presStyleCnt="7"/>
      <dgm:spPr/>
    </dgm:pt>
    <dgm:pt modelId="{5937F089-0D69-4BAE-87EB-98E510259FE4}" type="pres">
      <dgm:prSet presAssocID="{1B612698-4254-4C86-9651-15116AFB1FB0}" presName="text2" presStyleLbl="fgAcc2" presStyleIdx="4" presStyleCnt="7">
        <dgm:presLayoutVars>
          <dgm:chPref val="3"/>
        </dgm:presLayoutVars>
      </dgm:prSet>
      <dgm:spPr/>
      <dgm:t>
        <a:bodyPr/>
        <a:lstStyle/>
        <a:p>
          <a:endParaRPr lang="en-US"/>
        </a:p>
      </dgm:t>
    </dgm:pt>
    <dgm:pt modelId="{6A0A8AC7-8C07-4B9B-8199-F885194474DC}" type="pres">
      <dgm:prSet presAssocID="{1B612698-4254-4C86-9651-15116AFB1FB0}" presName="hierChild3" presStyleCnt="0"/>
      <dgm:spPr/>
    </dgm:pt>
    <dgm:pt modelId="{C3804AFB-30AF-4BB8-A165-16A65B32D9A6}" type="pres">
      <dgm:prSet presAssocID="{147FA539-7F2E-4BA1-AECC-87BB29F65417}" presName="Name10" presStyleLbl="parChTrans1D2" presStyleIdx="5" presStyleCnt="7"/>
      <dgm:spPr/>
      <dgm:t>
        <a:bodyPr/>
        <a:lstStyle/>
        <a:p>
          <a:endParaRPr lang="en-US"/>
        </a:p>
      </dgm:t>
    </dgm:pt>
    <dgm:pt modelId="{4879107E-6563-4D7E-AED7-AE5D96807183}" type="pres">
      <dgm:prSet presAssocID="{C5E31ABC-2167-42D2-AE7F-BF62647A6610}" presName="hierRoot2" presStyleCnt="0"/>
      <dgm:spPr/>
    </dgm:pt>
    <dgm:pt modelId="{D0EE7C5D-7ACE-4370-92AD-50432590FD40}" type="pres">
      <dgm:prSet presAssocID="{C5E31ABC-2167-42D2-AE7F-BF62647A6610}" presName="composite2" presStyleCnt="0"/>
      <dgm:spPr/>
    </dgm:pt>
    <dgm:pt modelId="{8E22B6A1-9669-41F2-A5A3-9B4DF55AC3EE}" type="pres">
      <dgm:prSet presAssocID="{C5E31ABC-2167-42D2-AE7F-BF62647A6610}" presName="background2" presStyleLbl="node2" presStyleIdx="5" presStyleCnt="7"/>
      <dgm:spPr/>
    </dgm:pt>
    <dgm:pt modelId="{A58DFD7D-B5DD-4E7B-93EA-63F55185893D}" type="pres">
      <dgm:prSet presAssocID="{C5E31ABC-2167-42D2-AE7F-BF62647A6610}" presName="text2" presStyleLbl="fgAcc2" presStyleIdx="5" presStyleCnt="7">
        <dgm:presLayoutVars>
          <dgm:chPref val="3"/>
        </dgm:presLayoutVars>
      </dgm:prSet>
      <dgm:spPr/>
      <dgm:t>
        <a:bodyPr/>
        <a:lstStyle/>
        <a:p>
          <a:endParaRPr lang="en-US"/>
        </a:p>
      </dgm:t>
    </dgm:pt>
    <dgm:pt modelId="{4CB288B8-C115-44D7-9752-5477F0B874DB}" type="pres">
      <dgm:prSet presAssocID="{C5E31ABC-2167-42D2-AE7F-BF62647A6610}" presName="hierChild3" presStyleCnt="0"/>
      <dgm:spPr/>
    </dgm:pt>
    <dgm:pt modelId="{D0E38CC4-2F0B-427E-9E39-25473ED03092}" type="pres">
      <dgm:prSet presAssocID="{936B0A4E-5959-4DFE-9794-54FFC7F09586}" presName="Name10" presStyleLbl="parChTrans1D2" presStyleIdx="6" presStyleCnt="7"/>
      <dgm:spPr/>
      <dgm:t>
        <a:bodyPr/>
        <a:lstStyle/>
        <a:p>
          <a:endParaRPr lang="en-US"/>
        </a:p>
      </dgm:t>
    </dgm:pt>
    <dgm:pt modelId="{A6D09C5C-CC71-4EE0-ADDB-78E90180E93C}" type="pres">
      <dgm:prSet presAssocID="{366A5C0F-B67F-4935-8B6C-7FCC5FDB8115}" presName="hierRoot2" presStyleCnt="0"/>
      <dgm:spPr/>
    </dgm:pt>
    <dgm:pt modelId="{DFBF58AE-BF30-42FD-8EA1-B85F47FD8C57}" type="pres">
      <dgm:prSet presAssocID="{366A5C0F-B67F-4935-8B6C-7FCC5FDB8115}" presName="composite2" presStyleCnt="0"/>
      <dgm:spPr/>
    </dgm:pt>
    <dgm:pt modelId="{E53E1152-305B-47F1-AD99-B4611E934594}" type="pres">
      <dgm:prSet presAssocID="{366A5C0F-B67F-4935-8B6C-7FCC5FDB8115}" presName="background2" presStyleLbl="node2" presStyleIdx="6" presStyleCnt="7"/>
      <dgm:spPr/>
    </dgm:pt>
    <dgm:pt modelId="{3428983B-69D2-4ADB-ADDB-E81786321168}" type="pres">
      <dgm:prSet presAssocID="{366A5C0F-B67F-4935-8B6C-7FCC5FDB8115}" presName="text2" presStyleLbl="fgAcc2" presStyleIdx="6" presStyleCnt="7">
        <dgm:presLayoutVars>
          <dgm:chPref val="3"/>
        </dgm:presLayoutVars>
      </dgm:prSet>
      <dgm:spPr/>
      <dgm:t>
        <a:bodyPr/>
        <a:lstStyle/>
        <a:p>
          <a:endParaRPr lang="en-US"/>
        </a:p>
      </dgm:t>
    </dgm:pt>
    <dgm:pt modelId="{A3F85605-663E-4E18-B9EB-4C07F5B620F8}" type="pres">
      <dgm:prSet presAssocID="{366A5C0F-B67F-4935-8B6C-7FCC5FDB8115}" presName="hierChild3" presStyleCnt="0"/>
      <dgm:spPr/>
    </dgm:pt>
  </dgm:ptLst>
  <dgm:cxnLst>
    <dgm:cxn modelId="{896BBF43-407D-4D8C-8C2C-C8C8723BCD0F}" srcId="{D84FF27C-543F-494F-89E8-82481D0FAECB}" destId="{288D2C45-965A-46A3-B92F-4AF536A2282B}" srcOrd="0" destOrd="0" parTransId="{3C051615-D7D5-40CF-8D48-60300272DEC9}" sibTransId="{AC3317CF-0988-4701-930F-D926FFCBAC67}"/>
    <dgm:cxn modelId="{B7F946BE-061D-4A86-8117-FA5849EB3053}" srcId="{288D2C45-965A-46A3-B92F-4AF536A2282B}" destId="{B1B317AB-D8A3-4452-B9D9-3276674268F9}" srcOrd="0" destOrd="0" parTransId="{F2962CC8-ECC3-40C6-99D7-E147D9DD2D3C}" sibTransId="{EA161520-FFA0-409C-8956-FF4AFEDEED15}"/>
    <dgm:cxn modelId="{2F9CD8EC-8D10-4877-AB1A-3FBB705D5EF2}" type="presOf" srcId="{8AF49068-2C38-4F97-9696-86C85367274D}" destId="{C2EECC0A-42D3-4051-A8FD-76C5D374E231}" srcOrd="0" destOrd="0" presId="urn:microsoft.com/office/officeart/2005/8/layout/hierarchy1"/>
    <dgm:cxn modelId="{72250755-4E96-4012-955E-29E5A0F6E9ED}" type="presOf" srcId="{E5763A8A-02D9-4029-B037-B8890667E361}" destId="{07416495-5D6E-4C07-A5C8-03566C8FEE56}" srcOrd="0" destOrd="0" presId="urn:microsoft.com/office/officeart/2005/8/layout/hierarchy1"/>
    <dgm:cxn modelId="{EA5CB5B4-EA5A-4F79-8E61-BF7DD6CDF165}" type="presOf" srcId="{D84FF27C-543F-494F-89E8-82481D0FAECB}" destId="{AD757B16-9B38-48B5-BF57-13F78A0AD9EB}" srcOrd="0" destOrd="0" presId="urn:microsoft.com/office/officeart/2005/8/layout/hierarchy1"/>
    <dgm:cxn modelId="{605F777A-9408-488C-B187-510199B5D6FB}" type="presOf" srcId="{FA8DEF3F-5BBD-4855-9557-1C7AC40D819C}" destId="{D6FE6016-2C5A-4E8C-A383-405065DE681E}" srcOrd="0" destOrd="0" presId="urn:microsoft.com/office/officeart/2005/8/layout/hierarchy1"/>
    <dgm:cxn modelId="{B1B82D2C-44DD-4DDF-9708-200C00935633}" type="presOf" srcId="{288D2C45-965A-46A3-B92F-4AF536A2282B}" destId="{3C1D8BC8-1B7B-4B22-B837-3ADE85B62868}" srcOrd="0" destOrd="0" presId="urn:microsoft.com/office/officeart/2005/8/layout/hierarchy1"/>
    <dgm:cxn modelId="{7189F60E-1C0B-492F-BD60-17CA33382666}" type="presOf" srcId="{1B612698-4254-4C86-9651-15116AFB1FB0}" destId="{5937F089-0D69-4BAE-87EB-98E510259FE4}" srcOrd="0" destOrd="0" presId="urn:microsoft.com/office/officeart/2005/8/layout/hierarchy1"/>
    <dgm:cxn modelId="{972F9EF0-AFA7-4DD9-833D-5E8BDD1A654B}" srcId="{288D2C45-965A-46A3-B92F-4AF536A2282B}" destId="{366A5C0F-B67F-4935-8B6C-7FCC5FDB8115}" srcOrd="6" destOrd="0" parTransId="{936B0A4E-5959-4DFE-9794-54FFC7F09586}" sibTransId="{20307980-C611-49C9-8D89-B4AF0935D414}"/>
    <dgm:cxn modelId="{B25ACC31-809C-49F6-B2AD-A966C05A2813}" type="presOf" srcId="{B1B317AB-D8A3-4452-B9D9-3276674268F9}" destId="{D15FB22E-CB41-441A-BDC1-5F21006C9D38}" srcOrd="0" destOrd="0" presId="urn:microsoft.com/office/officeart/2005/8/layout/hierarchy1"/>
    <dgm:cxn modelId="{EBEA5A08-6A54-4C2B-86C3-7CCD387663E2}" type="presOf" srcId="{C9F8175C-553E-4DBB-8CBB-8E8CDBF67891}" destId="{90BA5295-C41A-4F2A-9CD9-95EB4200EAFD}" srcOrd="0" destOrd="0" presId="urn:microsoft.com/office/officeart/2005/8/layout/hierarchy1"/>
    <dgm:cxn modelId="{454EE8EB-7CC1-4DAE-8E2B-94E69627D44A}" srcId="{288D2C45-965A-46A3-B92F-4AF536A2282B}" destId="{C9F8175C-553E-4DBB-8CBB-8E8CDBF67891}" srcOrd="2" destOrd="0" parTransId="{8AF49068-2C38-4F97-9696-86C85367274D}" sibTransId="{9E8AD182-738F-4EA0-AAA4-963E6BB32D4B}"/>
    <dgm:cxn modelId="{ED271AFD-6B55-4AF3-BB08-055C56F7E594}" type="presOf" srcId="{2606522B-DABD-428E-8B73-252E5212CB6F}" destId="{E625972D-4174-4D07-AC0A-5A5AC5C1BD64}" srcOrd="0" destOrd="0" presId="urn:microsoft.com/office/officeart/2005/8/layout/hierarchy1"/>
    <dgm:cxn modelId="{2B5A74AE-0598-46D6-81B9-FBF1D392B8D8}" type="presOf" srcId="{C5E31ABC-2167-42D2-AE7F-BF62647A6610}" destId="{A58DFD7D-B5DD-4E7B-93EA-63F55185893D}" srcOrd="0" destOrd="0" presId="urn:microsoft.com/office/officeart/2005/8/layout/hierarchy1"/>
    <dgm:cxn modelId="{85C3F681-07BB-4665-BC99-EA1A6C8CB6C6}" srcId="{288D2C45-965A-46A3-B92F-4AF536A2282B}" destId="{FA8DEF3F-5BBD-4855-9557-1C7AC40D819C}" srcOrd="1" destOrd="0" parTransId="{2606522B-DABD-428E-8B73-252E5212CB6F}" sibTransId="{B7B31949-C9FD-4899-B40E-07266E9A38C5}"/>
    <dgm:cxn modelId="{B0BCAD58-10AE-467E-B886-36D2D05D7FB1}" srcId="{288D2C45-965A-46A3-B92F-4AF536A2282B}" destId="{C5E31ABC-2167-42D2-AE7F-BF62647A6610}" srcOrd="5" destOrd="0" parTransId="{147FA539-7F2E-4BA1-AECC-87BB29F65417}" sibTransId="{2C23F7BD-8EBE-4930-9A50-F4603C7ABC45}"/>
    <dgm:cxn modelId="{2255DF61-C19D-41A6-B018-88CF8EC807D8}" type="presOf" srcId="{936B0A4E-5959-4DFE-9794-54FFC7F09586}" destId="{D0E38CC4-2F0B-427E-9E39-25473ED03092}" srcOrd="0" destOrd="0" presId="urn:microsoft.com/office/officeart/2005/8/layout/hierarchy1"/>
    <dgm:cxn modelId="{8EA51EC2-2331-4BD8-9CB6-9633B4D9EA74}" type="presOf" srcId="{366A5C0F-B67F-4935-8B6C-7FCC5FDB8115}" destId="{3428983B-69D2-4ADB-ADDB-E81786321168}" srcOrd="0" destOrd="0" presId="urn:microsoft.com/office/officeart/2005/8/layout/hierarchy1"/>
    <dgm:cxn modelId="{8D72FFAF-0F23-4FE7-AED9-9B3313FAE242}" type="presOf" srcId="{F2962CC8-ECC3-40C6-99D7-E147D9DD2D3C}" destId="{290CFEA6-3A85-4905-83B9-07FCBAD30168}" srcOrd="0" destOrd="0" presId="urn:microsoft.com/office/officeart/2005/8/layout/hierarchy1"/>
    <dgm:cxn modelId="{36A8F8F8-F90B-40AE-8354-C9174408A550}" srcId="{288D2C45-965A-46A3-B92F-4AF536A2282B}" destId="{1B612698-4254-4C86-9651-15116AFB1FB0}" srcOrd="4" destOrd="0" parTransId="{E5763A8A-02D9-4029-B037-B8890667E361}" sibTransId="{FBC89DFB-25E7-457E-A040-23374615C288}"/>
    <dgm:cxn modelId="{9BA415BC-900C-4481-B33D-1D9A449BB9BC}" srcId="{288D2C45-965A-46A3-B92F-4AF536A2282B}" destId="{4FC98A6D-39ED-4BE5-A820-3E50DED6B33D}" srcOrd="3" destOrd="0" parTransId="{27CC6CC8-DB70-4466-9BAD-DDE881A06463}" sibTransId="{C2717BA4-6146-4FD3-9240-81EA9AD52051}"/>
    <dgm:cxn modelId="{1F463145-1DEC-42F4-9242-8370D0AA2EF4}" type="presOf" srcId="{147FA539-7F2E-4BA1-AECC-87BB29F65417}" destId="{C3804AFB-30AF-4BB8-A165-16A65B32D9A6}" srcOrd="0" destOrd="0" presId="urn:microsoft.com/office/officeart/2005/8/layout/hierarchy1"/>
    <dgm:cxn modelId="{CDD8FEB3-8735-410F-ACF5-CCD7B22DDC54}" type="presOf" srcId="{4FC98A6D-39ED-4BE5-A820-3E50DED6B33D}" destId="{4B019104-A499-40D1-868C-A702F81C129F}" srcOrd="0" destOrd="0" presId="urn:microsoft.com/office/officeart/2005/8/layout/hierarchy1"/>
    <dgm:cxn modelId="{D0D7F37F-0149-42EF-97E0-F05047811A60}" type="presOf" srcId="{27CC6CC8-DB70-4466-9BAD-DDE881A06463}" destId="{2255FAD0-94EE-4766-9D5A-7A8FF7411C4E}" srcOrd="0" destOrd="0" presId="urn:microsoft.com/office/officeart/2005/8/layout/hierarchy1"/>
    <dgm:cxn modelId="{C9FA852F-DAEF-45CE-8C8D-BA9BFEDE8FE7}" type="presParOf" srcId="{AD757B16-9B38-48B5-BF57-13F78A0AD9EB}" destId="{A886BD19-63A7-4C97-BC8C-6269E0DA6F52}" srcOrd="0" destOrd="0" presId="urn:microsoft.com/office/officeart/2005/8/layout/hierarchy1"/>
    <dgm:cxn modelId="{136C1459-C7A9-4407-959D-45C081870CCC}" type="presParOf" srcId="{A886BD19-63A7-4C97-BC8C-6269E0DA6F52}" destId="{7151EEFA-E8AE-4B1E-9967-5D7F524D89FD}" srcOrd="0" destOrd="0" presId="urn:microsoft.com/office/officeart/2005/8/layout/hierarchy1"/>
    <dgm:cxn modelId="{BCA8D078-AC6B-4F27-B095-062DE69D4BB4}" type="presParOf" srcId="{7151EEFA-E8AE-4B1E-9967-5D7F524D89FD}" destId="{80EEDDAE-C9BD-4966-AD57-FB4B1F3E916B}" srcOrd="0" destOrd="0" presId="urn:microsoft.com/office/officeart/2005/8/layout/hierarchy1"/>
    <dgm:cxn modelId="{EDD3A334-1350-4FB1-B695-0C58A5C6984C}" type="presParOf" srcId="{7151EEFA-E8AE-4B1E-9967-5D7F524D89FD}" destId="{3C1D8BC8-1B7B-4B22-B837-3ADE85B62868}" srcOrd="1" destOrd="0" presId="urn:microsoft.com/office/officeart/2005/8/layout/hierarchy1"/>
    <dgm:cxn modelId="{8DFA7357-1B5A-4170-8EE5-E5F2940D5B9D}" type="presParOf" srcId="{A886BD19-63A7-4C97-BC8C-6269E0DA6F52}" destId="{2EC8BCD4-B570-4D89-832F-03158C217BAA}" srcOrd="1" destOrd="0" presId="urn:microsoft.com/office/officeart/2005/8/layout/hierarchy1"/>
    <dgm:cxn modelId="{AD3B8803-3C59-462E-B613-605A78827F69}" type="presParOf" srcId="{2EC8BCD4-B570-4D89-832F-03158C217BAA}" destId="{290CFEA6-3A85-4905-83B9-07FCBAD30168}" srcOrd="0" destOrd="0" presId="urn:microsoft.com/office/officeart/2005/8/layout/hierarchy1"/>
    <dgm:cxn modelId="{B4586A7B-6B1A-45C5-A41C-269CBEF4CEEE}" type="presParOf" srcId="{2EC8BCD4-B570-4D89-832F-03158C217BAA}" destId="{50B2FA2D-6D76-48BB-BFD6-B31941EE8D01}" srcOrd="1" destOrd="0" presId="urn:microsoft.com/office/officeart/2005/8/layout/hierarchy1"/>
    <dgm:cxn modelId="{2202DEBD-0C25-41B8-99CA-5E95BFC50059}" type="presParOf" srcId="{50B2FA2D-6D76-48BB-BFD6-B31941EE8D01}" destId="{5F420178-92AB-41B6-8451-1A04E4D52890}" srcOrd="0" destOrd="0" presId="urn:microsoft.com/office/officeart/2005/8/layout/hierarchy1"/>
    <dgm:cxn modelId="{719CC19D-531F-4FE7-9477-95456EB0C523}" type="presParOf" srcId="{5F420178-92AB-41B6-8451-1A04E4D52890}" destId="{73264835-0FFD-4F6F-8151-B3BFC16F76CC}" srcOrd="0" destOrd="0" presId="urn:microsoft.com/office/officeart/2005/8/layout/hierarchy1"/>
    <dgm:cxn modelId="{4230CF64-1D65-4ADB-9416-AA2FB53BEC3A}" type="presParOf" srcId="{5F420178-92AB-41B6-8451-1A04E4D52890}" destId="{D15FB22E-CB41-441A-BDC1-5F21006C9D38}" srcOrd="1" destOrd="0" presId="urn:microsoft.com/office/officeart/2005/8/layout/hierarchy1"/>
    <dgm:cxn modelId="{59302614-1361-4652-8277-B235A3171BE1}" type="presParOf" srcId="{50B2FA2D-6D76-48BB-BFD6-B31941EE8D01}" destId="{E5B05C35-5FC3-464D-9731-DFC21E2A077C}" srcOrd="1" destOrd="0" presId="urn:microsoft.com/office/officeart/2005/8/layout/hierarchy1"/>
    <dgm:cxn modelId="{9EC3C822-A3D6-46A6-8956-3B672C26DFAD}" type="presParOf" srcId="{2EC8BCD4-B570-4D89-832F-03158C217BAA}" destId="{E625972D-4174-4D07-AC0A-5A5AC5C1BD64}" srcOrd="2" destOrd="0" presId="urn:microsoft.com/office/officeart/2005/8/layout/hierarchy1"/>
    <dgm:cxn modelId="{09CCDF3B-E9E4-486C-B381-209C4E9B950C}" type="presParOf" srcId="{2EC8BCD4-B570-4D89-832F-03158C217BAA}" destId="{14070D42-F314-4BDE-BBB2-4C90CA14ED6E}" srcOrd="3" destOrd="0" presId="urn:microsoft.com/office/officeart/2005/8/layout/hierarchy1"/>
    <dgm:cxn modelId="{A238FEE4-3673-41ED-86E6-CDF19C0BC699}" type="presParOf" srcId="{14070D42-F314-4BDE-BBB2-4C90CA14ED6E}" destId="{FDD59274-A9D4-4AFF-8C68-D030795FA494}" srcOrd="0" destOrd="0" presId="urn:microsoft.com/office/officeart/2005/8/layout/hierarchy1"/>
    <dgm:cxn modelId="{E09802C4-D2FF-45B8-A47B-3C9B01CEDB47}" type="presParOf" srcId="{FDD59274-A9D4-4AFF-8C68-D030795FA494}" destId="{2AF9792F-5C44-4809-93F6-020099FEEDD5}" srcOrd="0" destOrd="0" presId="urn:microsoft.com/office/officeart/2005/8/layout/hierarchy1"/>
    <dgm:cxn modelId="{D9D3CFD3-B466-452C-BA80-FEF4E7B33EAB}" type="presParOf" srcId="{FDD59274-A9D4-4AFF-8C68-D030795FA494}" destId="{D6FE6016-2C5A-4E8C-A383-405065DE681E}" srcOrd="1" destOrd="0" presId="urn:microsoft.com/office/officeart/2005/8/layout/hierarchy1"/>
    <dgm:cxn modelId="{53A50993-D5EA-4F20-8E74-E74E6BEAEE06}" type="presParOf" srcId="{14070D42-F314-4BDE-BBB2-4C90CA14ED6E}" destId="{29EBC65D-1DBC-4A09-9F17-832A4AFFA371}" srcOrd="1" destOrd="0" presId="urn:microsoft.com/office/officeart/2005/8/layout/hierarchy1"/>
    <dgm:cxn modelId="{602A484B-7F10-4675-A7CB-3E75C1B84D20}" type="presParOf" srcId="{2EC8BCD4-B570-4D89-832F-03158C217BAA}" destId="{C2EECC0A-42D3-4051-A8FD-76C5D374E231}" srcOrd="4" destOrd="0" presId="urn:microsoft.com/office/officeart/2005/8/layout/hierarchy1"/>
    <dgm:cxn modelId="{72C3EB3A-8181-473C-A69A-0AF9C11E9996}" type="presParOf" srcId="{2EC8BCD4-B570-4D89-832F-03158C217BAA}" destId="{CC5C8E6B-8389-480D-93F2-50723D0770F5}" srcOrd="5" destOrd="0" presId="urn:microsoft.com/office/officeart/2005/8/layout/hierarchy1"/>
    <dgm:cxn modelId="{F37E69C2-690C-4267-9EEA-C3DA85B72AB8}" type="presParOf" srcId="{CC5C8E6B-8389-480D-93F2-50723D0770F5}" destId="{91D21987-78DA-4442-A549-42BF0A846797}" srcOrd="0" destOrd="0" presId="urn:microsoft.com/office/officeart/2005/8/layout/hierarchy1"/>
    <dgm:cxn modelId="{D01F1444-8316-4049-9AD4-097CCD75ED2C}" type="presParOf" srcId="{91D21987-78DA-4442-A549-42BF0A846797}" destId="{A84DE09D-6AF6-421F-ADA7-CD345F3834E4}" srcOrd="0" destOrd="0" presId="urn:microsoft.com/office/officeart/2005/8/layout/hierarchy1"/>
    <dgm:cxn modelId="{D04BACF4-E8A7-433B-8BEC-1EF7124874A7}" type="presParOf" srcId="{91D21987-78DA-4442-A549-42BF0A846797}" destId="{90BA5295-C41A-4F2A-9CD9-95EB4200EAFD}" srcOrd="1" destOrd="0" presId="urn:microsoft.com/office/officeart/2005/8/layout/hierarchy1"/>
    <dgm:cxn modelId="{A1C93E0D-E7EE-4200-9F81-F7641EC99C75}" type="presParOf" srcId="{CC5C8E6B-8389-480D-93F2-50723D0770F5}" destId="{A8A2820E-DA0B-498E-9BAC-D94B9BF92291}" srcOrd="1" destOrd="0" presId="urn:microsoft.com/office/officeart/2005/8/layout/hierarchy1"/>
    <dgm:cxn modelId="{BA9906D8-8977-42A6-914A-C6A44B5E37EA}" type="presParOf" srcId="{2EC8BCD4-B570-4D89-832F-03158C217BAA}" destId="{2255FAD0-94EE-4766-9D5A-7A8FF7411C4E}" srcOrd="6" destOrd="0" presId="urn:microsoft.com/office/officeart/2005/8/layout/hierarchy1"/>
    <dgm:cxn modelId="{C16D3272-DEDC-4A7E-8E94-2487D093F318}" type="presParOf" srcId="{2EC8BCD4-B570-4D89-832F-03158C217BAA}" destId="{93558DAE-559F-4267-B26C-A38DD5C48960}" srcOrd="7" destOrd="0" presId="urn:microsoft.com/office/officeart/2005/8/layout/hierarchy1"/>
    <dgm:cxn modelId="{F848F5CC-6405-42A1-BF89-2F05288D3DF8}" type="presParOf" srcId="{93558DAE-559F-4267-B26C-A38DD5C48960}" destId="{90679542-DD72-42B1-8730-0522DE1D2F86}" srcOrd="0" destOrd="0" presId="urn:microsoft.com/office/officeart/2005/8/layout/hierarchy1"/>
    <dgm:cxn modelId="{3F02FD6D-809A-422F-B5C9-64284D34542B}" type="presParOf" srcId="{90679542-DD72-42B1-8730-0522DE1D2F86}" destId="{3FED7CC3-898A-4685-AF97-E686DCA4C4C0}" srcOrd="0" destOrd="0" presId="urn:microsoft.com/office/officeart/2005/8/layout/hierarchy1"/>
    <dgm:cxn modelId="{AE461EA6-A4C5-4454-AD2E-9B1E317A7D4B}" type="presParOf" srcId="{90679542-DD72-42B1-8730-0522DE1D2F86}" destId="{4B019104-A499-40D1-868C-A702F81C129F}" srcOrd="1" destOrd="0" presId="urn:microsoft.com/office/officeart/2005/8/layout/hierarchy1"/>
    <dgm:cxn modelId="{4D619AE9-20DE-4983-9A99-E27D98BCA45D}" type="presParOf" srcId="{93558DAE-559F-4267-B26C-A38DD5C48960}" destId="{7A97795B-55BE-4A19-BB2F-E0AF29F573A2}" srcOrd="1" destOrd="0" presId="urn:microsoft.com/office/officeart/2005/8/layout/hierarchy1"/>
    <dgm:cxn modelId="{369086E1-7ED9-485A-B68B-49600BEA0A83}" type="presParOf" srcId="{2EC8BCD4-B570-4D89-832F-03158C217BAA}" destId="{07416495-5D6E-4C07-A5C8-03566C8FEE56}" srcOrd="8" destOrd="0" presId="urn:microsoft.com/office/officeart/2005/8/layout/hierarchy1"/>
    <dgm:cxn modelId="{67E56574-149E-44A9-997A-7CA4B3315F37}" type="presParOf" srcId="{2EC8BCD4-B570-4D89-832F-03158C217BAA}" destId="{D2C0D70A-F788-4242-91B6-A76A24F8F6BC}" srcOrd="9" destOrd="0" presId="urn:microsoft.com/office/officeart/2005/8/layout/hierarchy1"/>
    <dgm:cxn modelId="{80FA696A-AF6F-4B51-B5E8-B0CF79715D1E}" type="presParOf" srcId="{D2C0D70A-F788-4242-91B6-A76A24F8F6BC}" destId="{A0CB9B6F-35B9-4E5C-B619-193AEF95973F}" srcOrd="0" destOrd="0" presId="urn:microsoft.com/office/officeart/2005/8/layout/hierarchy1"/>
    <dgm:cxn modelId="{CEE87CE2-15AE-4DA3-B950-FBDDEF048501}" type="presParOf" srcId="{A0CB9B6F-35B9-4E5C-B619-193AEF95973F}" destId="{45126FB5-FB90-4C62-969A-F10B35E26193}" srcOrd="0" destOrd="0" presId="urn:microsoft.com/office/officeart/2005/8/layout/hierarchy1"/>
    <dgm:cxn modelId="{F6C70BDB-0069-457B-8332-35A43FAF300C}" type="presParOf" srcId="{A0CB9B6F-35B9-4E5C-B619-193AEF95973F}" destId="{5937F089-0D69-4BAE-87EB-98E510259FE4}" srcOrd="1" destOrd="0" presId="urn:microsoft.com/office/officeart/2005/8/layout/hierarchy1"/>
    <dgm:cxn modelId="{72B655E9-5908-42EB-9F74-5DD72B0D92C1}" type="presParOf" srcId="{D2C0D70A-F788-4242-91B6-A76A24F8F6BC}" destId="{6A0A8AC7-8C07-4B9B-8199-F885194474DC}" srcOrd="1" destOrd="0" presId="urn:microsoft.com/office/officeart/2005/8/layout/hierarchy1"/>
    <dgm:cxn modelId="{F424087B-15AB-455A-926D-34EF854F05D4}" type="presParOf" srcId="{2EC8BCD4-B570-4D89-832F-03158C217BAA}" destId="{C3804AFB-30AF-4BB8-A165-16A65B32D9A6}" srcOrd="10" destOrd="0" presId="urn:microsoft.com/office/officeart/2005/8/layout/hierarchy1"/>
    <dgm:cxn modelId="{991BBD26-DCD1-4A56-8946-D6F8E4178283}" type="presParOf" srcId="{2EC8BCD4-B570-4D89-832F-03158C217BAA}" destId="{4879107E-6563-4D7E-AED7-AE5D96807183}" srcOrd="11" destOrd="0" presId="urn:microsoft.com/office/officeart/2005/8/layout/hierarchy1"/>
    <dgm:cxn modelId="{AD43B4AB-C6DB-4A3E-B437-5237A832C04B}" type="presParOf" srcId="{4879107E-6563-4D7E-AED7-AE5D96807183}" destId="{D0EE7C5D-7ACE-4370-92AD-50432590FD40}" srcOrd="0" destOrd="0" presId="urn:microsoft.com/office/officeart/2005/8/layout/hierarchy1"/>
    <dgm:cxn modelId="{AC750194-DA55-409E-8E8B-5F905D84F3F6}" type="presParOf" srcId="{D0EE7C5D-7ACE-4370-92AD-50432590FD40}" destId="{8E22B6A1-9669-41F2-A5A3-9B4DF55AC3EE}" srcOrd="0" destOrd="0" presId="urn:microsoft.com/office/officeart/2005/8/layout/hierarchy1"/>
    <dgm:cxn modelId="{2A75995E-B0E2-4A18-8A6C-29D1DBE6BD37}" type="presParOf" srcId="{D0EE7C5D-7ACE-4370-92AD-50432590FD40}" destId="{A58DFD7D-B5DD-4E7B-93EA-63F55185893D}" srcOrd="1" destOrd="0" presId="urn:microsoft.com/office/officeart/2005/8/layout/hierarchy1"/>
    <dgm:cxn modelId="{27698FA1-BD97-4B12-82AB-FB02D11DE387}" type="presParOf" srcId="{4879107E-6563-4D7E-AED7-AE5D96807183}" destId="{4CB288B8-C115-44D7-9752-5477F0B874DB}" srcOrd="1" destOrd="0" presId="urn:microsoft.com/office/officeart/2005/8/layout/hierarchy1"/>
    <dgm:cxn modelId="{DED53456-E646-43CA-9F1F-5D34664070CE}" type="presParOf" srcId="{2EC8BCD4-B570-4D89-832F-03158C217BAA}" destId="{D0E38CC4-2F0B-427E-9E39-25473ED03092}" srcOrd="12" destOrd="0" presId="urn:microsoft.com/office/officeart/2005/8/layout/hierarchy1"/>
    <dgm:cxn modelId="{AB326F99-39AB-43BA-9289-A995609EAA5A}" type="presParOf" srcId="{2EC8BCD4-B570-4D89-832F-03158C217BAA}" destId="{A6D09C5C-CC71-4EE0-ADDB-78E90180E93C}" srcOrd="13" destOrd="0" presId="urn:microsoft.com/office/officeart/2005/8/layout/hierarchy1"/>
    <dgm:cxn modelId="{4A314AD0-34DB-4ADA-B99F-372C60370EE7}" type="presParOf" srcId="{A6D09C5C-CC71-4EE0-ADDB-78E90180E93C}" destId="{DFBF58AE-BF30-42FD-8EA1-B85F47FD8C57}" srcOrd="0" destOrd="0" presId="urn:microsoft.com/office/officeart/2005/8/layout/hierarchy1"/>
    <dgm:cxn modelId="{34DC29AB-F288-4DFF-B242-5DA8B7172EE9}" type="presParOf" srcId="{DFBF58AE-BF30-42FD-8EA1-B85F47FD8C57}" destId="{E53E1152-305B-47F1-AD99-B4611E934594}" srcOrd="0" destOrd="0" presId="urn:microsoft.com/office/officeart/2005/8/layout/hierarchy1"/>
    <dgm:cxn modelId="{7F72EBC6-C4A3-49FE-B25F-76642300F490}" type="presParOf" srcId="{DFBF58AE-BF30-42FD-8EA1-B85F47FD8C57}" destId="{3428983B-69D2-4ADB-ADDB-E81786321168}" srcOrd="1" destOrd="0" presId="urn:microsoft.com/office/officeart/2005/8/layout/hierarchy1"/>
    <dgm:cxn modelId="{02FEA134-9AA1-497E-ACB2-2A2289FF9B2C}" type="presParOf" srcId="{A6D09C5C-CC71-4EE0-ADDB-78E90180E93C}" destId="{A3F85605-663E-4E18-B9EB-4C07F5B620F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B2BB8-5116-4348-8E59-12A7299D144C}">
      <dsp:nvSpPr>
        <dsp:cNvPr id="0" name=""/>
        <dsp:cNvSpPr/>
      </dsp:nvSpPr>
      <dsp:spPr>
        <a:xfrm>
          <a:off x="5122512" y="1767150"/>
          <a:ext cx="3395426" cy="807957"/>
        </a:xfrm>
        <a:custGeom>
          <a:avLst/>
          <a:gdLst/>
          <a:ahLst/>
          <a:cxnLst/>
          <a:rect l="0" t="0" r="0" b="0"/>
          <a:pathLst>
            <a:path>
              <a:moveTo>
                <a:pt x="0" y="0"/>
              </a:moveTo>
              <a:lnTo>
                <a:pt x="0" y="550599"/>
              </a:lnTo>
              <a:lnTo>
                <a:pt x="3395426" y="550599"/>
              </a:lnTo>
              <a:lnTo>
                <a:pt x="3395426" y="8079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E3CCEA-B17C-4168-89D4-881E3170196F}">
      <dsp:nvSpPr>
        <dsp:cNvPr id="0" name=""/>
        <dsp:cNvSpPr/>
      </dsp:nvSpPr>
      <dsp:spPr>
        <a:xfrm>
          <a:off x="5076792" y="1767150"/>
          <a:ext cx="91440" cy="807957"/>
        </a:xfrm>
        <a:custGeom>
          <a:avLst/>
          <a:gdLst/>
          <a:ahLst/>
          <a:cxnLst/>
          <a:rect l="0" t="0" r="0" b="0"/>
          <a:pathLst>
            <a:path>
              <a:moveTo>
                <a:pt x="45720" y="0"/>
              </a:moveTo>
              <a:lnTo>
                <a:pt x="45720" y="8079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1ECED-6C86-43A1-8F46-62DA4CFB277C}">
      <dsp:nvSpPr>
        <dsp:cNvPr id="0" name=""/>
        <dsp:cNvSpPr/>
      </dsp:nvSpPr>
      <dsp:spPr>
        <a:xfrm>
          <a:off x="1727086" y="1767150"/>
          <a:ext cx="3395426" cy="807957"/>
        </a:xfrm>
        <a:custGeom>
          <a:avLst/>
          <a:gdLst/>
          <a:ahLst/>
          <a:cxnLst/>
          <a:rect l="0" t="0" r="0" b="0"/>
          <a:pathLst>
            <a:path>
              <a:moveTo>
                <a:pt x="3395426" y="0"/>
              </a:moveTo>
              <a:lnTo>
                <a:pt x="3395426" y="550599"/>
              </a:lnTo>
              <a:lnTo>
                <a:pt x="0" y="550599"/>
              </a:lnTo>
              <a:lnTo>
                <a:pt x="0" y="8079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E3AE6-C760-4098-A2D3-5B152499B0E3}">
      <dsp:nvSpPr>
        <dsp:cNvPr id="0" name=""/>
        <dsp:cNvSpPr/>
      </dsp:nvSpPr>
      <dsp:spPr>
        <a:xfrm>
          <a:off x="3733474" y="3072"/>
          <a:ext cx="2778076" cy="176407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24C10C-61C1-434F-AFA9-9FF09E4AA739}">
      <dsp:nvSpPr>
        <dsp:cNvPr id="0" name=""/>
        <dsp:cNvSpPr/>
      </dsp:nvSpPr>
      <dsp:spPr>
        <a:xfrm>
          <a:off x="4042149" y="296313"/>
          <a:ext cx="2778076" cy="176407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smtClean="0"/>
            <a:t>MEDICAL STORE INFORMATION SYSTEM</a:t>
          </a:r>
          <a:endParaRPr lang="en-US" sz="2600" kern="1200" dirty="0"/>
        </a:p>
      </dsp:txBody>
      <dsp:txXfrm>
        <a:off x="4093817" y="347981"/>
        <a:ext cx="2674740" cy="1660742"/>
      </dsp:txXfrm>
    </dsp:sp>
    <dsp:sp modelId="{12C798AB-4FFD-4EAD-99D7-2084E53E2FB2}">
      <dsp:nvSpPr>
        <dsp:cNvPr id="0" name=""/>
        <dsp:cNvSpPr/>
      </dsp:nvSpPr>
      <dsp:spPr>
        <a:xfrm>
          <a:off x="338048" y="2575107"/>
          <a:ext cx="2778076" cy="176407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94E55-99BF-4E4F-8693-7E14A6828092}">
      <dsp:nvSpPr>
        <dsp:cNvPr id="0" name=""/>
        <dsp:cNvSpPr/>
      </dsp:nvSpPr>
      <dsp:spPr>
        <a:xfrm>
          <a:off x="646723" y="2868349"/>
          <a:ext cx="2778076" cy="176407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smtClean="0"/>
            <a:t>SUPPLIER SECTION</a:t>
          </a:r>
          <a:endParaRPr lang="en-US" sz="2600" kern="1200" dirty="0"/>
        </a:p>
      </dsp:txBody>
      <dsp:txXfrm>
        <a:off x="698391" y="2920017"/>
        <a:ext cx="2674740" cy="1660742"/>
      </dsp:txXfrm>
    </dsp:sp>
    <dsp:sp modelId="{808257D7-3445-4B32-97EE-7F2CEFAF5C8D}">
      <dsp:nvSpPr>
        <dsp:cNvPr id="0" name=""/>
        <dsp:cNvSpPr/>
      </dsp:nvSpPr>
      <dsp:spPr>
        <a:xfrm>
          <a:off x="3733474" y="2575107"/>
          <a:ext cx="2778076" cy="176407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6E0081-5EB3-4DF6-8302-8DC7974134F7}">
      <dsp:nvSpPr>
        <dsp:cNvPr id="0" name=""/>
        <dsp:cNvSpPr/>
      </dsp:nvSpPr>
      <dsp:spPr>
        <a:xfrm>
          <a:off x="4042149" y="2868349"/>
          <a:ext cx="2778076" cy="176407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smtClean="0"/>
            <a:t>CUSTOMER SECTION</a:t>
          </a:r>
          <a:endParaRPr lang="en-US" sz="2600" kern="1200" dirty="0"/>
        </a:p>
      </dsp:txBody>
      <dsp:txXfrm>
        <a:off x="4093817" y="2920017"/>
        <a:ext cx="2674740" cy="1660742"/>
      </dsp:txXfrm>
    </dsp:sp>
    <dsp:sp modelId="{91F274B6-CA3E-450A-A47C-C3B041095865}">
      <dsp:nvSpPr>
        <dsp:cNvPr id="0" name=""/>
        <dsp:cNvSpPr/>
      </dsp:nvSpPr>
      <dsp:spPr>
        <a:xfrm>
          <a:off x="7128900" y="2575107"/>
          <a:ext cx="2778076" cy="176407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B3032-E5E7-4DBB-8F89-82593F4729FB}">
      <dsp:nvSpPr>
        <dsp:cNvPr id="0" name=""/>
        <dsp:cNvSpPr/>
      </dsp:nvSpPr>
      <dsp:spPr>
        <a:xfrm>
          <a:off x="7437575" y="2868349"/>
          <a:ext cx="2778076" cy="176407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smtClean="0"/>
            <a:t>MEDICINE SECTION</a:t>
          </a:r>
          <a:endParaRPr lang="en-US" sz="2600" kern="1200" dirty="0"/>
        </a:p>
      </dsp:txBody>
      <dsp:txXfrm>
        <a:off x="7489243" y="2920017"/>
        <a:ext cx="2674740" cy="1660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23728-A348-4F9E-8661-64CC751C5206}">
      <dsp:nvSpPr>
        <dsp:cNvPr id="0" name=""/>
        <dsp:cNvSpPr/>
      </dsp:nvSpPr>
      <dsp:spPr>
        <a:xfrm>
          <a:off x="5207539" y="1571217"/>
          <a:ext cx="4574472" cy="362838"/>
        </a:xfrm>
        <a:custGeom>
          <a:avLst/>
          <a:gdLst/>
          <a:ahLst/>
          <a:cxnLst/>
          <a:rect l="0" t="0" r="0" b="0"/>
          <a:pathLst>
            <a:path>
              <a:moveTo>
                <a:pt x="0" y="0"/>
              </a:moveTo>
              <a:lnTo>
                <a:pt x="0" y="247264"/>
              </a:lnTo>
              <a:lnTo>
                <a:pt x="4574472" y="247264"/>
              </a:lnTo>
              <a:lnTo>
                <a:pt x="4574472"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B65951-EDDE-40A2-807A-44DCEA4539E9}">
      <dsp:nvSpPr>
        <dsp:cNvPr id="0" name=""/>
        <dsp:cNvSpPr/>
      </dsp:nvSpPr>
      <dsp:spPr>
        <a:xfrm>
          <a:off x="5207539" y="1571217"/>
          <a:ext cx="3049648" cy="362838"/>
        </a:xfrm>
        <a:custGeom>
          <a:avLst/>
          <a:gdLst/>
          <a:ahLst/>
          <a:cxnLst/>
          <a:rect l="0" t="0" r="0" b="0"/>
          <a:pathLst>
            <a:path>
              <a:moveTo>
                <a:pt x="0" y="0"/>
              </a:moveTo>
              <a:lnTo>
                <a:pt x="0" y="247264"/>
              </a:lnTo>
              <a:lnTo>
                <a:pt x="3049648" y="247264"/>
              </a:lnTo>
              <a:lnTo>
                <a:pt x="3049648"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475AD-E04A-454D-AB83-0068355093C5}">
      <dsp:nvSpPr>
        <dsp:cNvPr id="0" name=""/>
        <dsp:cNvSpPr/>
      </dsp:nvSpPr>
      <dsp:spPr>
        <a:xfrm>
          <a:off x="5207539" y="1571217"/>
          <a:ext cx="1524824" cy="362838"/>
        </a:xfrm>
        <a:custGeom>
          <a:avLst/>
          <a:gdLst/>
          <a:ahLst/>
          <a:cxnLst/>
          <a:rect l="0" t="0" r="0" b="0"/>
          <a:pathLst>
            <a:path>
              <a:moveTo>
                <a:pt x="0" y="0"/>
              </a:moveTo>
              <a:lnTo>
                <a:pt x="0" y="247264"/>
              </a:lnTo>
              <a:lnTo>
                <a:pt x="1524824" y="247264"/>
              </a:lnTo>
              <a:lnTo>
                <a:pt x="1524824"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3E3B9C-588F-4EA3-A1BA-DECB87F4D49B}">
      <dsp:nvSpPr>
        <dsp:cNvPr id="0" name=""/>
        <dsp:cNvSpPr/>
      </dsp:nvSpPr>
      <dsp:spPr>
        <a:xfrm>
          <a:off x="5161819" y="1571217"/>
          <a:ext cx="91440" cy="362838"/>
        </a:xfrm>
        <a:custGeom>
          <a:avLst/>
          <a:gdLst/>
          <a:ahLst/>
          <a:cxnLst/>
          <a:rect l="0" t="0" r="0" b="0"/>
          <a:pathLst>
            <a:path>
              <a:moveTo>
                <a:pt x="45720" y="0"/>
              </a:moveTo>
              <a:lnTo>
                <a:pt x="4572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8C8E0-BE65-442E-B116-228DFC48A197}">
      <dsp:nvSpPr>
        <dsp:cNvPr id="0" name=""/>
        <dsp:cNvSpPr/>
      </dsp:nvSpPr>
      <dsp:spPr>
        <a:xfrm>
          <a:off x="3682715" y="1571217"/>
          <a:ext cx="1524824" cy="362838"/>
        </a:xfrm>
        <a:custGeom>
          <a:avLst/>
          <a:gdLst/>
          <a:ahLst/>
          <a:cxnLst/>
          <a:rect l="0" t="0" r="0" b="0"/>
          <a:pathLst>
            <a:path>
              <a:moveTo>
                <a:pt x="1524824" y="0"/>
              </a:moveTo>
              <a:lnTo>
                <a:pt x="1524824" y="247264"/>
              </a:lnTo>
              <a:lnTo>
                <a:pt x="0" y="247264"/>
              </a:lnTo>
              <a:lnTo>
                <a:pt x="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3E128C-D765-4E1F-8710-50164D4145F8}">
      <dsp:nvSpPr>
        <dsp:cNvPr id="0" name=""/>
        <dsp:cNvSpPr/>
      </dsp:nvSpPr>
      <dsp:spPr>
        <a:xfrm>
          <a:off x="2157891" y="1571217"/>
          <a:ext cx="3049648" cy="362838"/>
        </a:xfrm>
        <a:custGeom>
          <a:avLst/>
          <a:gdLst/>
          <a:ahLst/>
          <a:cxnLst/>
          <a:rect l="0" t="0" r="0" b="0"/>
          <a:pathLst>
            <a:path>
              <a:moveTo>
                <a:pt x="3049648" y="0"/>
              </a:moveTo>
              <a:lnTo>
                <a:pt x="3049648" y="247264"/>
              </a:lnTo>
              <a:lnTo>
                <a:pt x="0" y="247264"/>
              </a:lnTo>
              <a:lnTo>
                <a:pt x="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2D0690-7D26-4F8B-B96A-EEF296E32D79}">
      <dsp:nvSpPr>
        <dsp:cNvPr id="0" name=""/>
        <dsp:cNvSpPr/>
      </dsp:nvSpPr>
      <dsp:spPr>
        <a:xfrm>
          <a:off x="633067" y="1571217"/>
          <a:ext cx="4574472" cy="362838"/>
        </a:xfrm>
        <a:custGeom>
          <a:avLst/>
          <a:gdLst/>
          <a:ahLst/>
          <a:cxnLst/>
          <a:rect l="0" t="0" r="0" b="0"/>
          <a:pathLst>
            <a:path>
              <a:moveTo>
                <a:pt x="4574472" y="0"/>
              </a:moveTo>
              <a:lnTo>
                <a:pt x="4574472" y="247264"/>
              </a:lnTo>
              <a:lnTo>
                <a:pt x="0" y="247264"/>
              </a:lnTo>
              <a:lnTo>
                <a:pt x="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E8A063-947F-458F-9E27-F162EB7850CE}">
      <dsp:nvSpPr>
        <dsp:cNvPr id="0" name=""/>
        <dsp:cNvSpPr/>
      </dsp:nvSpPr>
      <dsp:spPr>
        <a:xfrm>
          <a:off x="4583748" y="779001"/>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9A8691-D609-437E-A2D3-B2D5DEFDEAFE}">
      <dsp:nvSpPr>
        <dsp:cNvPr id="0" name=""/>
        <dsp:cNvSpPr/>
      </dsp:nvSpPr>
      <dsp:spPr>
        <a:xfrm>
          <a:off x="4722368" y="910691"/>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SUPPLIER SECTION</a:t>
          </a:r>
          <a:endParaRPr lang="en-US" sz="1300" kern="1200" dirty="0"/>
        </a:p>
      </dsp:txBody>
      <dsp:txXfrm>
        <a:off x="4745571" y="933894"/>
        <a:ext cx="1201177" cy="745809"/>
      </dsp:txXfrm>
    </dsp:sp>
    <dsp:sp modelId="{DF70DAB1-E054-476E-929E-E9BF872F891B}">
      <dsp:nvSpPr>
        <dsp:cNvPr id="0" name=""/>
        <dsp:cNvSpPr/>
      </dsp:nvSpPr>
      <dsp:spPr>
        <a:xfrm>
          <a:off x="9275"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B27273-BF49-496E-9BE3-080F05E0F295}">
      <dsp:nvSpPr>
        <dsp:cNvPr id="0" name=""/>
        <dsp:cNvSpPr/>
      </dsp:nvSpPr>
      <dsp:spPr>
        <a:xfrm>
          <a:off x="147896"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ADD SUPPLIER</a:t>
          </a:r>
          <a:endParaRPr lang="en-US" sz="1300" kern="1200" dirty="0"/>
        </a:p>
      </dsp:txBody>
      <dsp:txXfrm>
        <a:off x="171099" y="2088948"/>
        <a:ext cx="1201177" cy="745809"/>
      </dsp:txXfrm>
    </dsp:sp>
    <dsp:sp modelId="{3E1E5279-429D-4B48-B72E-9D076013CCBD}">
      <dsp:nvSpPr>
        <dsp:cNvPr id="0" name=""/>
        <dsp:cNvSpPr/>
      </dsp:nvSpPr>
      <dsp:spPr>
        <a:xfrm>
          <a:off x="1534099"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7330D1-F6AE-404D-B092-7CCC4A06D7B5}">
      <dsp:nvSpPr>
        <dsp:cNvPr id="0" name=""/>
        <dsp:cNvSpPr/>
      </dsp:nvSpPr>
      <dsp:spPr>
        <a:xfrm>
          <a:off x="1672720"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VIEW SUPPLIER</a:t>
          </a:r>
          <a:endParaRPr lang="en-US" sz="1300" kern="1200" dirty="0"/>
        </a:p>
      </dsp:txBody>
      <dsp:txXfrm>
        <a:off x="1695923" y="2088948"/>
        <a:ext cx="1201177" cy="745809"/>
      </dsp:txXfrm>
    </dsp:sp>
    <dsp:sp modelId="{208A17DA-ED12-4CA3-9B18-EFD4F22C342D}">
      <dsp:nvSpPr>
        <dsp:cNvPr id="0" name=""/>
        <dsp:cNvSpPr/>
      </dsp:nvSpPr>
      <dsp:spPr>
        <a:xfrm>
          <a:off x="3058923"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E8CCC4-BD4B-4C54-937D-85C367DB27FA}">
      <dsp:nvSpPr>
        <dsp:cNvPr id="0" name=""/>
        <dsp:cNvSpPr/>
      </dsp:nvSpPr>
      <dsp:spPr>
        <a:xfrm>
          <a:off x="3197544"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MODIFY SUPPLIER</a:t>
          </a:r>
          <a:endParaRPr lang="en-US" sz="1300" kern="1200" dirty="0"/>
        </a:p>
      </dsp:txBody>
      <dsp:txXfrm>
        <a:off x="3220747" y="2088948"/>
        <a:ext cx="1201177" cy="745809"/>
      </dsp:txXfrm>
    </dsp:sp>
    <dsp:sp modelId="{83710D96-77F3-4C64-94CC-0B9671330459}">
      <dsp:nvSpPr>
        <dsp:cNvPr id="0" name=""/>
        <dsp:cNvSpPr/>
      </dsp:nvSpPr>
      <dsp:spPr>
        <a:xfrm>
          <a:off x="4583748"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B96533-C61C-4A95-9B0A-FBF9E1886BCB}">
      <dsp:nvSpPr>
        <dsp:cNvPr id="0" name=""/>
        <dsp:cNvSpPr/>
      </dsp:nvSpPr>
      <dsp:spPr>
        <a:xfrm>
          <a:off x="4722368"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SEARCH SUPPLIER</a:t>
          </a:r>
          <a:endParaRPr lang="en-US" sz="1300" kern="1200" dirty="0"/>
        </a:p>
      </dsp:txBody>
      <dsp:txXfrm>
        <a:off x="4745571" y="2088948"/>
        <a:ext cx="1201177" cy="745809"/>
      </dsp:txXfrm>
    </dsp:sp>
    <dsp:sp modelId="{B6727FDA-BE7C-4F36-B490-0A99124CE573}">
      <dsp:nvSpPr>
        <dsp:cNvPr id="0" name=""/>
        <dsp:cNvSpPr/>
      </dsp:nvSpPr>
      <dsp:spPr>
        <a:xfrm>
          <a:off x="6108572"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39184-EE8B-410D-A031-A14AA1EB39DD}">
      <dsp:nvSpPr>
        <dsp:cNvPr id="0" name=""/>
        <dsp:cNvSpPr/>
      </dsp:nvSpPr>
      <dsp:spPr>
        <a:xfrm>
          <a:off x="6247192"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DELETE SUPPLIER</a:t>
          </a:r>
          <a:endParaRPr lang="en-US" sz="1300" kern="1200" dirty="0"/>
        </a:p>
      </dsp:txBody>
      <dsp:txXfrm>
        <a:off x="6270395" y="2088948"/>
        <a:ext cx="1201177" cy="745809"/>
      </dsp:txXfrm>
    </dsp:sp>
    <dsp:sp modelId="{F95DE0B9-E5AB-455B-9774-D123F83E0DAA}">
      <dsp:nvSpPr>
        <dsp:cNvPr id="0" name=""/>
        <dsp:cNvSpPr/>
      </dsp:nvSpPr>
      <dsp:spPr>
        <a:xfrm>
          <a:off x="7633396"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0D7705-10FF-4D93-AFF2-42D7586CD59C}">
      <dsp:nvSpPr>
        <dsp:cNvPr id="0" name=""/>
        <dsp:cNvSpPr/>
      </dsp:nvSpPr>
      <dsp:spPr>
        <a:xfrm>
          <a:off x="7772016"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BACK TO MAIN</a:t>
          </a:r>
          <a:endParaRPr lang="en-US" sz="1300" kern="1200" dirty="0"/>
        </a:p>
      </dsp:txBody>
      <dsp:txXfrm>
        <a:off x="7795219" y="2088948"/>
        <a:ext cx="1201177" cy="745809"/>
      </dsp:txXfrm>
    </dsp:sp>
    <dsp:sp modelId="{701DB591-99AE-4D79-8E8F-AA5155278780}">
      <dsp:nvSpPr>
        <dsp:cNvPr id="0" name=""/>
        <dsp:cNvSpPr/>
      </dsp:nvSpPr>
      <dsp:spPr>
        <a:xfrm>
          <a:off x="9158220"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23827-0DD2-41E4-961A-2417B66D6FB7}">
      <dsp:nvSpPr>
        <dsp:cNvPr id="0" name=""/>
        <dsp:cNvSpPr/>
      </dsp:nvSpPr>
      <dsp:spPr>
        <a:xfrm>
          <a:off x="9296840"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CLOSE APPLICATION</a:t>
          </a:r>
          <a:endParaRPr lang="en-US" sz="1300" kern="1200" dirty="0"/>
        </a:p>
      </dsp:txBody>
      <dsp:txXfrm>
        <a:off x="9320043" y="2088948"/>
        <a:ext cx="1201177" cy="7458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EFFF2-281F-43B7-B946-8EE81F89E096}">
      <dsp:nvSpPr>
        <dsp:cNvPr id="0" name=""/>
        <dsp:cNvSpPr/>
      </dsp:nvSpPr>
      <dsp:spPr>
        <a:xfrm>
          <a:off x="5207539" y="1571217"/>
          <a:ext cx="4574472" cy="362838"/>
        </a:xfrm>
        <a:custGeom>
          <a:avLst/>
          <a:gdLst/>
          <a:ahLst/>
          <a:cxnLst/>
          <a:rect l="0" t="0" r="0" b="0"/>
          <a:pathLst>
            <a:path>
              <a:moveTo>
                <a:pt x="0" y="0"/>
              </a:moveTo>
              <a:lnTo>
                <a:pt x="0" y="247264"/>
              </a:lnTo>
              <a:lnTo>
                <a:pt x="4574472" y="247264"/>
              </a:lnTo>
              <a:lnTo>
                <a:pt x="4574472"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5AEEA9-6A07-447F-82E9-103382D8BE58}">
      <dsp:nvSpPr>
        <dsp:cNvPr id="0" name=""/>
        <dsp:cNvSpPr/>
      </dsp:nvSpPr>
      <dsp:spPr>
        <a:xfrm>
          <a:off x="5207539" y="1571217"/>
          <a:ext cx="3049648" cy="362838"/>
        </a:xfrm>
        <a:custGeom>
          <a:avLst/>
          <a:gdLst/>
          <a:ahLst/>
          <a:cxnLst/>
          <a:rect l="0" t="0" r="0" b="0"/>
          <a:pathLst>
            <a:path>
              <a:moveTo>
                <a:pt x="0" y="0"/>
              </a:moveTo>
              <a:lnTo>
                <a:pt x="0" y="247264"/>
              </a:lnTo>
              <a:lnTo>
                <a:pt x="3049648" y="247264"/>
              </a:lnTo>
              <a:lnTo>
                <a:pt x="3049648"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E3F072-589A-4883-A646-EA4839080CE7}">
      <dsp:nvSpPr>
        <dsp:cNvPr id="0" name=""/>
        <dsp:cNvSpPr/>
      </dsp:nvSpPr>
      <dsp:spPr>
        <a:xfrm>
          <a:off x="5207539" y="1571217"/>
          <a:ext cx="1524824" cy="362838"/>
        </a:xfrm>
        <a:custGeom>
          <a:avLst/>
          <a:gdLst/>
          <a:ahLst/>
          <a:cxnLst/>
          <a:rect l="0" t="0" r="0" b="0"/>
          <a:pathLst>
            <a:path>
              <a:moveTo>
                <a:pt x="0" y="0"/>
              </a:moveTo>
              <a:lnTo>
                <a:pt x="0" y="247264"/>
              </a:lnTo>
              <a:lnTo>
                <a:pt x="1524824" y="247264"/>
              </a:lnTo>
              <a:lnTo>
                <a:pt x="1524824"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849427-5FD1-41E5-B38E-87EB057DDDE2}">
      <dsp:nvSpPr>
        <dsp:cNvPr id="0" name=""/>
        <dsp:cNvSpPr/>
      </dsp:nvSpPr>
      <dsp:spPr>
        <a:xfrm>
          <a:off x="5161819" y="1571217"/>
          <a:ext cx="91440" cy="362838"/>
        </a:xfrm>
        <a:custGeom>
          <a:avLst/>
          <a:gdLst/>
          <a:ahLst/>
          <a:cxnLst/>
          <a:rect l="0" t="0" r="0" b="0"/>
          <a:pathLst>
            <a:path>
              <a:moveTo>
                <a:pt x="45720" y="0"/>
              </a:moveTo>
              <a:lnTo>
                <a:pt x="4572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041ABA-E58A-4E6E-8DC2-6C96C51D476E}">
      <dsp:nvSpPr>
        <dsp:cNvPr id="0" name=""/>
        <dsp:cNvSpPr/>
      </dsp:nvSpPr>
      <dsp:spPr>
        <a:xfrm>
          <a:off x="3682715" y="1571217"/>
          <a:ext cx="1524824" cy="362838"/>
        </a:xfrm>
        <a:custGeom>
          <a:avLst/>
          <a:gdLst/>
          <a:ahLst/>
          <a:cxnLst/>
          <a:rect l="0" t="0" r="0" b="0"/>
          <a:pathLst>
            <a:path>
              <a:moveTo>
                <a:pt x="1524824" y="0"/>
              </a:moveTo>
              <a:lnTo>
                <a:pt x="1524824" y="247264"/>
              </a:lnTo>
              <a:lnTo>
                <a:pt x="0" y="247264"/>
              </a:lnTo>
              <a:lnTo>
                <a:pt x="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6163D7-4CD9-4421-B2DB-499DED7DA77A}">
      <dsp:nvSpPr>
        <dsp:cNvPr id="0" name=""/>
        <dsp:cNvSpPr/>
      </dsp:nvSpPr>
      <dsp:spPr>
        <a:xfrm>
          <a:off x="2157891" y="1571217"/>
          <a:ext cx="3049648" cy="362838"/>
        </a:xfrm>
        <a:custGeom>
          <a:avLst/>
          <a:gdLst/>
          <a:ahLst/>
          <a:cxnLst/>
          <a:rect l="0" t="0" r="0" b="0"/>
          <a:pathLst>
            <a:path>
              <a:moveTo>
                <a:pt x="3049648" y="0"/>
              </a:moveTo>
              <a:lnTo>
                <a:pt x="3049648" y="247264"/>
              </a:lnTo>
              <a:lnTo>
                <a:pt x="0" y="247264"/>
              </a:lnTo>
              <a:lnTo>
                <a:pt x="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21890-CDF2-4CED-B775-85D1860F7174}">
      <dsp:nvSpPr>
        <dsp:cNvPr id="0" name=""/>
        <dsp:cNvSpPr/>
      </dsp:nvSpPr>
      <dsp:spPr>
        <a:xfrm>
          <a:off x="633067" y="1571217"/>
          <a:ext cx="4574472" cy="362838"/>
        </a:xfrm>
        <a:custGeom>
          <a:avLst/>
          <a:gdLst/>
          <a:ahLst/>
          <a:cxnLst/>
          <a:rect l="0" t="0" r="0" b="0"/>
          <a:pathLst>
            <a:path>
              <a:moveTo>
                <a:pt x="4574472" y="0"/>
              </a:moveTo>
              <a:lnTo>
                <a:pt x="4574472" y="247264"/>
              </a:lnTo>
              <a:lnTo>
                <a:pt x="0" y="247264"/>
              </a:lnTo>
              <a:lnTo>
                <a:pt x="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2A6D9-A018-44B0-987F-1ABFCA52ED88}">
      <dsp:nvSpPr>
        <dsp:cNvPr id="0" name=""/>
        <dsp:cNvSpPr/>
      </dsp:nvSpPr>
      <dsp:spPr>
        <a:xfrm>
          <a:off x="4583748" y="779001"/>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808704-F8F0-4121-A959-31986A0A9C00}">
      <dsp:nvSpPr>
        <dsp:cNvPr id="0" name=""/>
        <dsp:cNvSpPr/>
      </dsp:nvSpPr>
      <dsp:spPr>
        <a:xfrm>
          <a:off x="4722368" y="910691"/>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CUSTOMER SECTION</a:t>
          </a:r>
          <a:endParaRPr lang="en-US" sz="1300" kern="1200" dirty="0"/>
        </a:p>
      </dsp:txBody>
      <dsp:txXfrm>
        <a:off x="4745571" y="933894"/>
        <a:ext cx="1201177" cy="745809"/>
      </dsp:txXfrm>
    </dsp:sp>
    <dsp:sp modelId="{1A9F41A4-EA73-484E-8FBF-EFF972D7CBB7}">
      <dsp:nvSpPr>
        <dsp:cNvPr id="0" name=""/>
        <dsp:cNvSpPr/>
      </dsp:nvSpPr>
      <dsp:spPr>
        <a:xfrm>
          <a:off x="9275"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B26EB-816A-4D6C-B2B2-BBB0DB47B767}">
      <dsp:nvSpPr>
        <dsp:cNvPr id="0" name=""/>
        <dsp:cNvSpPr/>
      </dsp:nvSpPr>
      <dsp:spPr>
        <a:xfrm>
          <a:off x="147896"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ADD CUSTOMER</a:t>
          </a:r>
          <a:endParaRPr lang="en-US" sz="1300" kern="1200" dirty="0"/>
        </a:p>
      </dsp:txBody>
      <dsp:txXfrm>
        <a:off x="171099" y="2088948"/>
        <a:ext cx="1201177" cy="745809"/>
      </dsp:txXfrm>
    </dsp:sp>
    <dsp:sp modelId="{6E549C72-66EA-438B-ABD5-DFB209BA93A8}">
      <dsp:nvSpPr>
        <dsp:cNvPr id="0" name=""/>
        <dsp:cNvSpPr/>
      </dsp:nvSpPr>
      <dsp:spPr>
        <a:xfrm>
          <a:off x="1534099"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C891E4-FE4B-4623-8C04-B3AD8B5EF103}">
      <dsp:nvSpPr>
        <dsp:cNvPr id="0" name=""/>
        <dsp:cNvSpPr/>
      </dsp:nvSpPr>
      <dsp:spPr>
        <a:xfrm>
          <a:off x="1672720"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VIEW CUSTOMER</a:t>
          </a:r>
          <a:endParaRPr lang="en-US" sz="1300" kern="1200" dirty="0"/>
        </a:p>
      </dsp:txBody>
      <dsp:txXfrm>
        <a:off x="1695923" y="2088948"/>
        <a:ext cx="1201177" cy="745809"/>
      </dsp:txXfrm>
    </dsp:sp>
    <dsp:sp modelId="{1F11B329-8FB1-49F1-8EA6-3EED72AF4FCA}">
      <dsp:nvSpPr>
        <dsp:cNvPr id="0" name=""/>
        <dsp:cNvSpPr/>
      </dsp:nvSpPr>
      <dsp:spPr>
        <a:xfrm>
          <a:off x="3058923"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F26C19-CA9E-40FB-A227-B6CD26D9F7F5}">
      <dsp:nvSpPr>
        <dsp:cNvPr id="0" name=""/>
        <dsp:cNvSpPr/>
      </dsp:nvSpPr>
      <dsp:spPr>
        <a:xfrm>
          <a:off x="3197544"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MODIFY CUSTOMER</a:t>
          </a:r>
          <a:endParaRPr lang="en-US" sz="1300" kern="1200" dirty="0"/>
        </a:p>
      </dsp:txBody>
      <dsp:txXfrm>
        <a:off x="3220747" y="2088948"/>
        <a:ext cx="1201177" cy="745809"/>
      </dsp:txXfrm>
    </dsp:sp>
    <dsp:sp modelId="{6201DB05-ACA3-4B4E-8427-FE46921B7590}">
      <dsp:nvSpPr>
        <dsp:cNvPr id="0" name=""/>
        <dsp:cNvSpPr/>
      </dsp:nvSpPr>
      <dsp:spPr>
        <a:xfrm>
          <a:off x="4583748"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53D68D-55E6-43C8-B1C1-1D020092D003}">
      <dsp:nvSpPr>
        <dsp:cNvPr id="0" name=""/>
        <dsp:cNvSpPr/>
      </dsp:nvSpPr>
      <dsp:spPr>
        <a:xfrm>
          <a:off x="4722368"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SEARCH CUSTOMER</a:t>
          </a:r>
          <a:endParaRPr lang="en-US" sz="1300" kern="1200" dirty="0"/>
        </a:p>
      </dsp:txBody>
      <dsp:txXfrm>
        <a:off x="4745571" y="2088948"/>
        <a:ext cx="1201177" cy="745809"/>
      </dsp:txXfrm>
    </dsp:sp>
    <dsp:sp modelId="{151CFE7E-983F-40CC-8C51-63247C14B4AE}">
      <dsp:nvSpPr>
        <dsp:cNvPr id="0" name=""/>
        <dsp:cNvSpPr/>
      </dsp:nvSpPr>
      <dsp:spPr>
        <a:xfrm>
          <a:off x="6108572"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AA0A2B-78D2-4B61-A5A5-F2C6E06AACF1}">
      <dsp:nvSpPr>
        <dsp:cNvPr id="0" name=""/>
        <dsp:cNvSpPr/>
      </dsp:nvSpPr>
      <dsp:spPr>
        <a:xfrm>
          <a:off x="6247192"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DELETE CUSTOMER</a:t>
          </a:r>
          <a:endParaRPr lang="en-US" sz="1300" kern="1200" dirty="0"/>
        </a:p>
      </dsp:txBody>
      <dsp:txXfrm>
        <a:off x="6270395" y="2088948"/>
        <a:ext cx="1201177" cy="745809"/>
      </dsp:txXfrm>
    </dsp:sp>
    <dsp:sp modelId="{E1DF49CA-F43B-408D-9254-C778A8134F40}">
      <dsp:nvSpPr>
        <dsp:cNvPr id="0" name=""/>
        <dsp:cNvSpPr/>
      </dsp:nvSpPr>
      <dsp:spPr>
        <a:xfrm>
          <a:off x="7633396"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941578-9C2A-4784-9386-0C3B9DA49C1D}">
      <dsp:nvSpPr>
        <dsp:cNvPr id="0" name=""/>
        <dsp:cNvSpPr/>
      </dsp:nvSpPr>
      <dsp:spPr>
        <a:xfrm>
          <a:off x="7772016"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CLOSE APPLICATION</a:t>
          </a:r>
          <a:endParaRPr lang="en-US" sz="1300" kern="1200" dirty="0"/>
        </a:p>
      </dsp:txBody>
      <dsp:txXfrm>
        <a:off x="7795219" y="2088948"/>
        <a:ext cx="1201177" cy="745809"/>
      </dsp:txXfrm>
    </dsp:sp>
    <dsp:sp modelId="{66F518EE-645E-4E5A-9615-211FFF54961A}">
      <dsp:nvSpPr>
        <dsp:cNvPr id="0" name=""/>
        <dsp:cNvSpPr/>
      </dsp:nvSpPr>
      <dsp:spPr>
        <a:xfrm>
          <a:off x="9158220"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32C0D-5B03-47BC-B442-FD5C739C6A94}">
      <dsp:nvSpPr>
        <dsp:cNvPr id="0" name=""/>
        <dsp:cNvSpPr/>
      </dsp:nvSpPr>
      <dsp:spPr>
        <a:xfrm>
          <a:off x="9296840"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BACK TO MAIN</a:t>
          </a:r>
          <a:endParaRPr lang="en-US" sz="1300" kern="1200" dirty="0"/>
        </a:p>
      </dsp:txBody>
      <dsp:txXfrm>
        <a:off x="9320043" y="2088948"/>
        <a:ext cx="1201177" cy="745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38CC4-2F0B-427E-9E39-25473ED03092}">
      <dsp:nvSpPr>
        <dsp:cNvPr id="0" name=""/>
        <dsp:cNvSpPr/>
      </dsp:nvSpPr>
      <dsp:spPr>
        <a:xfrm>
          <a:off x="5207539" y="1571217"/>
          <a:ext cx="4574472" cy="362838"/>
        </a:xfrm>
        <a:custGeom>
          <a:avLst/>
          <a:gdLst/>
          <a:ahLst/>
          <a:cxnLst/>
          <a:rect l="0" t="0" r="0" b="0"/>
          <a:pathLst>
            <a:path>
              <a:moveTo>
                <a:pt x="0" y="0"/>
              </a:moveTo>
              <a:lnTo>
                <a:pt x="0" y="247264"/>
              </a:lnTo>
              <a:lnTo>
                <a:pt x="4574472" y="247264"/>
              </a:lnTo>
              <a:lnTo>
                <a:pt x="4574472"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04AFB-30AF-4BB8-A165-16A65B32D9A6}">
      <dsp:nvSpPr>
        <dsp:cNvPr id="0" name=""/>
        <dsp:cNvSpPr/>
      </dsp:nvSpPr>
      <dsp:spPr>
        <a:xfrm>
          <a:off x="5207539" y="1571217"/>
          <a:ext cx="3049648" cy="362838"/>
        </a:xfrm>
        <a:custGeom>
          <a:avLst/>
          <a:gdLst/>
          <a:ahLst/>
          <a:cxnLst/>
          <a:rect l="0" t="0" r="0" b="0"/>
          <a:pathLst>
            <a:path>
              <a:moveTo>
                <a:pt x="0" y="0"/>
              </a:moveTo>
              <a:lnTo>
                <a:pt x="0" y="247264"/>
              </a:lnTo>
              <a:lnTo>
                <a:pt x="3049648" y="247264"/>
              </a:lnTo>
              <a:lnTo>
                <a:pt x="3049648"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416495-5D6E-4C07-A5C8-03566C8FEE56}">
      <dsp:nvSpPr>
        <dsp:cNvPr id="0" name=""/>
        <dsp:cNvSpPr/>
      </dsp:nvSpPr>
      <dsp:spPr>
        <a:xfrm>
          <a:off x="5207539" y="1571217"/>
          <a:ext cx="1524824" cy="362838"/>
        </a:xfrm>
        <a:custGeom>
          <a:avLst/>
          <a:gdLst/>
          <a:ahLst/>
          <a:cxnLst/>
          <a:rect l="0" t="0" r="0" b="0"/>
          <a:pathLst>
            <a:path>
              <a:moveTo>
                <a:pt x="0" y="0"/>
              </a:moveTo>
              <a:lnTo>
                <a:pt x="0" y="247264"/>
              </a:lnTo>
              <a:lnTo>
                <a:pt x="1524824" y="247264"/>
              </a:lnTo>
              <a:lnTo>
                <a:pt x="1524824"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55FAD0-94EE-4766-9D5A-7A8FF7411C4E}">
      <dsp:nvSpPr>
        <dsp:cNvPr id="0" name=""/>
        <dsp:cNvSpPr/>
      </dsp:nvSpPr>
      <dsp:spPr>
        <a:xfrm>
          <a:off x="5161819" y="1571217"/>
          <a:ext cx="91440" cy="362838"/>
        </a:xfrm>
        <a:custGeom>
          <a:avLst/>
          <a:gdLst/>
          <a:ahLst/>
          <a:cxnLst/>
          <a:rect l="0" t="0" r="0" b="0"/>
          <a:pathLst>
            <a:path>
              <a:moveTo>
                <a:pt x="45720" y="0"/>
              </a:moveTo>
              <a:lnTo>
                <a:pt x="4572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EECC0A-42D3-4051-A8FD-76C5D374E231}">
      <dsp:nvSpPr>
        <dsp:cNvPr id="0" name=""/>
        <dsp:cNvSpPr/>
      </dsp:nvSpPr>
      <dsp:spPr>
        <a:xfrm>
          <a:off x="3682715" y="1571217"/>
          <a:ext cx="1524824" cy="362838"/>
        </a:xfrm>
        <a:custGeom>
          <a:avLst/>
          <a:gdLst/>
          <a:ahLst/>
          <a:cxnLst/>
          <a:rect l="0" t="0" r="0" b="0"/>
          <a:pathLst>
            <a:path>
              <a:moveTo>
                <a:pt x="1524824" y="0"/>
              </a:moveTo>
              <a:lnTo>
                <a:pt x="1524824" y="247264"/>
              </a:lnTo>
              <a:lnTo>
                <a:pt x="0" y="247264"/>
              </a:lnTo>
              <a:lnTo>
                <a:pt x="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25972D-4174-4D07-AC0A-5A5AC5C1BD64}">
      <dsp:nvSpPr>
        <dsp:cNvPr id="0" name=""/>
        <dsp:cNvSpPr/>
      </dsp:nvSpPr>
      <dsp:spPr>
        <a:xfrm>
          <a:off x="2157891" y="1571217"/>
          <a:ext cx="3049648" cy="362838"/>
        </a:xfrm>
        <a:custGeom>
          <a:avLst/>
          <a:gdLst/>
          <a:ahLst/>
          <a:cxnLst/>
          <a:rect l="0" t="0" r="0" b="0"/>
          <a:pathLst>
            <a:path>
              <a:moveTo>
                <a:pt x="3049648" y="0"/>
              </a:moveTo>
              <a:lnTo>
                <a:pt x="3049648" y="247264"/>
              </a:lnTo>
              <a:lnTo>
                <a:pt x="0" y="247264"/>
              </a:lnTo>
              <a:lnTo>
                <a:pt x="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0CFEA6-3A85-4905-83B9-07FCBAD30168}">
      <dsp:nvSpPr>
        <dsp:cNvPr id="0" name=""/>
        <dsp:cNvSpPr/>
      </dsp:nvSpPr>
      <dsp:spPr>
        <a:xfrm>
          <a:off x="633067" y="1571217"/>
          <a:ext cx="4574472" cy="362838"/>
        </a:xfrm>
        <a:custGeom>
          <a:avLst/>
          <a:gdLst/>
          <a:ahLst/>
          <a:cxnLst/>
          <a:rect l="0" t="0" r="0" b="0"/>
          <a:pathLst>
            <a:path>
              <a:moveTo>
                <a:pt x="4574472" y="0"/>
              </a:moveTo>
              <a:lnTo>
                <a:pt x="4574472" y="247264"/>
              </a:lnTo>
              <a:lnTo>
                <a:pt x="0" y="247264"/>
              </a:lnTo>
              <a:lnTo>
                <a:pt x="0" y="3628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EEDDAE-C9BD-4966-AD57-FB4B1F3E916B}">
      <dsp:nvSpPr>
        <dsp:cNvPr id="0" name=""/>
        <dsp:cNvSpPr/>
      </dsp:nvSpPr>
      <dsp:spPr>
        <a:xfrm>
          <a:off x="4583748" y="779001"/>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1D8BC8-1B7B-4B22-B837-3ADE85B62868}">
      <dsp:nvSpPr>
        <dsp:cNvPr id="0" name=""/>
        <dsp:cNvSpPr/>
      </dsp:nvSpPr>
      <dsp:spPr>
        <a:xfrm>
          <a:off x="4722368" y="910691"/>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MEDICINE SECTION</a:t>
          </a:r>
          <a:endParaRPr lang="en-US" sz="1300" kern="1200" dirty="0"/>
        </a:p>
      </dsp:txBody>
      <dsp:txXfrm>
        <a:off x="4745571" y="933894"/>
        <a:ext cx="1201177" cy="745809"/>
      </dsp:txXfrm>
    </dsp:sp>
    <dsp:sp modelId="{73264835-0FFD-4F6F-8151-B3BFC16F76CC}">
      <dsp:nvSpPr>
        <dsp:cNvPr id="0" name=""/>
        <dsp:cNvSpPr/>
      </dsp:nvSpPr>
      <dsp:spPr>
        <a:xfrm>
          <a:off x="9275"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5FB22E-CB41-441A-BDC1-5F21006C9D38}">
      <dsp:nvSpPr>
        <dsp:cNvPr id="0" name=""/>
        <dsp:cNvSpPr/>
      </dsp:nvSpPr>
      <dsp:spPr>
        <a:xfrm>
          <a:off x="147896"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ADD MEDICINE</a:t>
          </a:r>
        </a:p>
      </dsp:txBody>
      <dsp:txXfrm>
        <a:off x="171099" y="2088948"/>
        <a:ext cx="1201177" cy="745809"/>
      </dsp:txXfrm>
    </dsp:sp>
    <dsp:sp modelId="{2AF9792F-5C44-4809-93F6-020099FEEDD5}">
      <dsp:nvSpPr>
        <dsp:cNvPr id="0" name=""/>
        <dsp:cNvSpPr/>
      </dsp:nvSpPr>
      <dsp:spPr>
        <a:xfrm>
          <a:off x="1534099"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FE6016-2C5A-4E8C-A383-405065DE681E}">
      <dsp:nvSpPr>
        <dsp:cNvPr id="0" name=""/>
        <dsp:cNvSpPr/>
      </dsp:nvSpPr>
      <dsp:spPr>
        <a:xfrm>
          <a:off x="1672720"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VIEW MEDICINE</a:t>
          </a:r>
        </a:p>
      </dsp:txBody>
      <dsp:txXfrm>
        <a:off x="1695923" y="2088948"/>
        <a:ext cx="1201177" cy="745809"/>
      </dsp:txXfrm>
    </dsp:sp>
    <dsp:sp modelId="{A84DE09D-6AF6-421F-ADA7-CD345F3834E4}">
      <dsp:nvSpPr>
        <dsp:cNvPr id="0" name=""/>
        <dsp:cNvSpPr/>
      </dsp:nvSpPr>
      <dsp:spPr>
        <a:xfrm>
          <a:off x="3058923"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BA5295-C41A-4F2A-9CD9-95EB4200EAFD}">
      <dsp:nvSpPr>
        <dsp:cNvPr id="0" name=""/>
        <dsp:cNvSpPr/>
      </dsp:nvSpPr>
      <dsp:spPr>
        <a:xfrm>
          <a:off x="3197544"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UPDATE MEDICINE</a:t>
          </a:r>
        </a:p>
      </dsp:txBody>
      <dsp:txXfrm>
        <a:off x="3220747" y="2088948"/>
        <a:ext cx="1201177" cy="745809"/>
      </dsp:txXfrm>
    </dsp:sp>
    <dsp:sp modelId="{3FED7CC3-898A-4685-AF97-E686DCA4C4C0}">
      <dsp:nvSpPr>
        <dsp:cNvPr id="0" name=""/>
        <dsp:cNvSpPr/>
      </dsp:nvSpPr>
      <dsp:spPr>
        <a:xfrm>
          <a:off x="4583748"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19104-A499-40D1-868C-A702F81C129F}">
      <dsp:nvSpPr>
        <dsp:cNvPr id="0" name=""/>
        <dsp:cNvSpPr/>
      </dsp:nvSpPr>
      <dsp:spPr>
        <a:xfrm>
          <a:off x="4722368"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SEARCH MEDICINE</a:t>
          </a:r>
        </a:p>
      </dsp:txBody>
      <dsp:txXfrm>
        <a:off x="4745571" y="2088948"/>
        <a:ext cx="1201177" cy="745809"/>
      </dsp:txXfrm>
    </dsp:sp>
    <dsp:sp modelId="{45126FB5-FB90-4C62-969A-F10B35E26193}">
      <dsp:nvSpPr>
        <dsp:cNvPr id="0" name=""/>
        <dsp:cNvSpPr/>
      </dsp:nvSpPr>
      <dsp:spPr>
        <a:xfrm>
          <a:off x="6108572"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37F089-0D69-4BAE-87EB-98E510259FE4}">
      <dsp:nvSpPr>
        <dsp:cNvPr id="0" name=""/>
        <dsp:cNvSpPr/>
      </dsp:nvSpPr>
      <dsp:spPr>
        <a:xfrm>
          <a:off x="6247192"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DELETE MEDICINE</a:t>
          </a:r>
        </a:p>
      </dsp:txBody>
      <dsp:txXfrm>
        <a:off x="6270395" y="2088948"/>
        <a:ext cx="1201177" cy="745809"/>
      </dsp:txXfrm>
    </dsp:sp>
    <dsp:sp modelId="{8E22B6A1-9669-41F2-A5A3-9B4DF55AC3EE}">
      <dsp:nvSpPr>
        <dsp:cNvPr id="0" name=""/>
        <dsp:cNvSpPr/>
      </dsp:nvSpPr>
      <dsp:spPr>
        <a:xfrm>
          <a:off x="7633396"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8DFD7D-B5DD-4E7B-93EA-63F55185893D}">
      <dsp:nvSpPr>
        <dsp:cNvPr id="0" name=""/>
        <dsp:cNvSpPr/>
      </dsp:nvSpPr>
      <dsp:spPr>
        <a:xfrm>
          <a:off x="7772016"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BACK TO MAIN</a:t>
          </a:r>
        </a:p>
      </dsp:txBody>
      <dsp:txXfrm>
        <a:off x="7795219" y="2088948"/>
        <a:ext cx="1201177" cy="745809"/>
      </dsp:txXfrm>
    </dsp:sp>
    <dsp:sp modelId="{E53E1152-305B-47F1-AD99-B4611E934594}">
      <dsp:nvSpPr>
        <dsp:cNvPr id="0" name=""/>
        <dsp:cNvSpPr/>
      </dsp:nvSpPr>
      <dsp:spPr>
        <a:xfrm>
          <a:off x="9158220" y="1934056"/>
          <a:ext cx="1247583" cy="792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28983B-69D2-4ADB-ADDB-E81786321168}">
      <dsp:nvSpPr>
        <dsp:cNvPr id="0" name=""/>
        <dsp:cNvSpPr/>
      </dsp:nvSpPr>
      <dsp:spPr>
        <a:xfrm>
          <a:off x="9296840" y="2065745"/>
          <a:ext cx="1247583" cy="7922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CLOSE APPLICATION</a:t>
          </a:r>
        </a:p>
      </dsp:txBody>
      <dsp:txXfrm>
        <a:off x="9320043" y="2088948"/>
        <a:ext cx="1201177" cy="7458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2/15/2017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2/15/2017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0"/>
            <a:ext cx="10571998" cy="1686560"/>
          </a:xfrm>
        </p:spPr>
        <p:txBody>
          <a:bodyPr/>
          <a:lstStyle/>
          <a:p>
            <a:r>
              <a:rPr lang="en-GB" dirty="0" smtClean="0"/>
              <a:t>								WELCOME </a:t>
            </a:r>
            <a:br>
              <a:rPr lang="en-GB" dirty="0" smtClean="0"/>
            </a:br>
            <a:r>
              <a:rPr lang="en-GB" dirty="0" smtClean="0"/>
              <a:t>MEDICAL STORE INFORMATION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51501"/>
            <a:ext cx="12192000" cy="6294121"/>
          </a:xfrm>
        </p:spPr>
      </p:pic>
    </p:spTree>
    <p:extLst>
      <p:ext uri="{BB962C8B-B14F-4D97-AF65-F5344CB8AC3E}">
        <p14:creationId xmlns:p14="http://schemas.microsoft.com/office/powerpoint/2010/main" val="10429536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Contributor , Supervisor &amp; Audience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11377"/>
            <a:ext cx="12192000" cy="5046623"/>
          </a:xfrm>
        </p:spPr>
      </p:pic>
    </p:spTree>
    <p:extLst>
      <p:ext uri="{BB962C8B-B14F-4D97-AF65-F5344CB8AC3E}">
        <p14:creationId xmlns:p14="http://schemas.microsoft.com/office/powerpoint/2010/main" val="369196894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Subtitle 2"/>
          <p:cNvSpPr>
            <a:spLocks noGrp="1"/>
          </p:cNvSpPr>
          <p:nvPr>
            <p:ph type="subTitle" idx="4294967295"/>
          </p:nvPr>
        </p:nvSpPr>
        <p:spPr>
          <a:xfrm>
            <a:off x="190500" y="1955800"/>
            <a:ext cx="10572750" cy="4902200"/>
          </a:xfrm>
        </p:spPr>
        <p:txBody>
          <a:bodyPr/>
          <a:lstStyle/>
          <a:p>
            <a:r>
              <a:rPr lang="en-US" dirty="0"/>
              <a:t>This mini project is a very comprehensive one. File handling has been extensively and effectively used for almost major functions. The whole project is based on file handling as all medical records are stored in file.</a:t>
            </a:r>
          </a:p>
          <a:p>
            <a:r>
              <a:rPr lang="en-US" dirty="0"/>
              <a:t>Data structure have been used to store and organize records. Overall, understanding this project will provide you valuable information on how to store, edit, search and delete data using file.</a:t>
            </a:r>
          </a:p>
          <a:p>
            <a:r>
              <a:rPr lang="en-US" dirty="0"/>
              <a:t>Here, you can input many information like medicine </a:t>
            </a:r>
            <a:r>
              <a:rPr lang="en-US" dirty="0" smtClean="0"/>
              <a:t>Name, </a:t>
            </a:r>
            <a:r>
              <a:rPr lang="en-US" dirty="0"/>
              <a:t>rack no., </a:t>
            </a:r>
            <a:r>
              <a:rPr lang="en-US" dirty="0" smtClean="0"/>
              <a:t>MGF. Date, EXP. Date, Medicine Qty., Price,   etc. while </a:t>
            </a:r>
            <a:r>
              <a:rPr lang="en-US" dirty="0"/>
              <a:t>adding a medicine into the store.</a:t>
            </a:r>
          </a:p>
          <a:p>
            <a:pPr marL="0" indent="0">
              <a:buNone/>
            </a:pPr>
            <a:endParaRPr lang="en-GB" dirty="0" smtClean="0"/>
          </a:p>
        </p:txBody>
      </p:sp>
    </p:spTree>
    <p:extLst>
      <p:ext uri="{BB962C8B-B14F-4D97-AF65-F5344CB8AC3E}">
        <p14:creationId xmlns:p14="http://schemas.microsoft.com/office/powerpoint/2010/main" val="280375302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Objectives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main goal of the project is to obtain the complete and correct information. Because </a:t>
            </a:r>
            <a:r>
              <a:rPr lang="en-US" dirty="0" smtClean="0"/>
              <a:t>Medical Store or  Store keeper need to </a:t>
            </a:r>
            <a:r>
              <a:rPr lang="en-US" dirty="0"/>
              <a:t>maintains a record of:</a:t>
            </a:r>
          </a:p>
          <a:p>
            <a:pPr lvl="0"/>
            <a:r>
              <a:rPr lang="en-US" dirty="0"/>
              <a:t>The </a:t>
            </a:r>
            <a:r>
              <a:rPr lang="en-US" dirty="0" smtClean="0"/>
              <a:t>Supplier</a:t>
            </a:r>
            <a:endParaRPr lang="en-US" dirty="0"/>
          </a:p>
          <a:p>
            <a:pPr lvl="0"/>
            <a:r>
              <a:rPr lang="en-US" dirty="0" smtClean="0"/>
              <a:t>The Customer  </a:t>
            </a:r>
            <a:endParaRPr lang="en-US" dirty="0"/>
          </a:p>
          <a:p>
            <a:pPr lvl="0"/>
            <a:r>
              <a:rPr lang="en-US" dirty="0"/>
              <a:t>The </a:t>
            </a:r>
            <a:r>
              <a:rPr lang="en-US" dirty="0" smtClean="0"/>
              <a:t>Medicine </a:t>
            </a:r>
            <a:endParaRPr lang="en-US" dirty="0"/>
          </a:p>
          <a:p>
            <a:endParaRPr lang="en-US" dirty="0"/>
          </a:p>
        </p:txBody>
      </p:sp>
    </p:spTree>
    <p:extLst>
      <p:ext uri="{BB962C8B-B14F-4D97-AF65-F5344CB8AC3E}">
        <p14:creationId xmlns:p14="http://schemas.microsoft.com/office/powerpoint/2010/main" val="13805592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58487753"/>
              </p:ext>
            </p:extLst>
          </p:nvPr>
        </p:nvGraphicFramePr>
        <p:xfrm>
          <a:off x="819150" y="2222500"/>
          <a:ext cx="10553700" cy="4635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28896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 Diagram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7777718"/>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48552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 Diagram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2667329"/>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472550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 Diagram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0581701"/>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8599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Tools/Platforms and Languages Used</a:t>
            </a:r>
          </a:p>
        </p:txBody>
      </p:sp>
      <p:sp>
        <p:nvSpPr>
          <p:cNvPr id="3" name="Content Placeholder 2"/>
          <p:cNvSpPr>
            <a:spLocks noGrp="1"/>
          </p:cNvSpPr>
          <p:nvPr>
            <p:ph idx="1"/>
          </p:nvPr>
        </p:nvSpPr>
        <p:spPr/>
        <p:txBody>
          <a:bodyPr>
            <a:normAutofit fontScale="77500" lnSpcReduction="20000"/>
          </a:bodyPr>
          <a:lstStyle/>
          <a:p>
            <a:endParaRPr lang="en-US" b="1" dirty="0" smtClean="0"/>
          </a:p>
          <a:p>
            <a:r>
              <a:rPr lang="en-US" b="1" dirty="0" smtClean="0"/>
              <a:t>Hardware </a:t>
            </a:r>
            <a:r>
              <a:rPr lang="en-US" b="1" dirty="0"/>
              <a:t>Configuration</a:t>
            </a:r>
            <a:endParaRPr lang="en-US" b="1" u="sng" dirty="0"/>
          </a:p>
          <a:p>
            <a:pPr lvl="1"/>
            <a:r>
              <a:rPr lang="en-US" b="1" dirty="0"/>
              <a:t>Processor:</a:t>
            </a:r>
            <a:r>
              <a:rPr lang="en-US" dirty="0"/>
              <a:t> </a:t>
            </a:r>
            <a:r>
              <a:rPr lang="en-US" dirty="0" smtClean="0"/>
              <a:t> </a:t>
            </a:r>
            <a:r>
              <a:rPr lang="en-US" dirty="0"/>
              <a:t>Intel Processor</a:t>
            </a:r>
          </a:p>
          <a:p>
            <a:pPr lvl="1"/>
            <a:r>
              <a:rPr lang="en-US" b="1" dirty="0"/>
              <a:t>Main Memory</a:t>
            </a:r>
            <a:r>
              <a:rPr lang="en-US" dirty="0"/>
              <a:t>: 4</a:t>
            </a:r>
            <a:r>
              <a:rPr lang="en-US" dirty="0" smtClean="0"/>
              <a:t> </a:t>
            </a:r>
            <a:r>
              <a:rPr lang="en-US" dirty="0"/>
              <a:t>RAM</a:t>
            </a:r>
          </a:p>
          <a:p>
            <a:pPr lvl="1"/>
            <a:r>
              <a:rPr lang="en-US" b="1" dirty="0"/>
              <a:t>HDD:</a:t>
            </a:r>
            <a:r>
              <a:rPr lang="en-US" dirty="0"/>
              <a:t> </a:t>
            </a:r>
            <a:r>
              <a:rPr lang="en-US" dirty="0" smtClean="0"/>
              <a:t>500 GB</a:t>
            </a:r>
            <a:endParaRPr lang="en-US" b="1" dirty="0"/>
          </a:p>
          <a:p>
            <a:endParaRPr lang="en-US" b="1" u="sng" dirty="0"/>
          </a:p>
          <a:p>
            <a:r>
              <a:rPr lang="en-US" b="1" dirty="0"/>
              <a:t>Software	</a:t>
            </a:r>
            <a:endParaRPr lang="en-US" b="1" u="sng" dirty="0"/>
          </a:p>
          <a:p>
            <a:pPr lvl="1"/>
            <a:r>
              <a:rPr lang="en-US" dirty="0"/>
              <a:t>	</a:t>
            </a:r>
            <a:r>
              <a:rPr lang="en-US" b="1" dirty="0" smtClean="0"/>
              <a:t>Operating System : Windows 10</a:t>
            </a:r>
            <a:endParaRPr lang="en-US" dirty="0"/>
          </a:p>
          <a:p>
            <a:pPr lvl="1"/>
            <a:r>
              <a:rPr lang="en-US" dirty="0"/>
              <a:t>	</a:t>
            </a:r>
            <a:r>
              <a:rPr lang="en-US" b="1" dirty="0"/>
              <a:t>Programming Language: </a:t>
            </a:r>
            <a:r>
              <a:rPr lang="en-US" dirty="0" smtClean="0"/>
              <a:t>C</a:t>
            </a:r>
          </a:p>
          <a:p>
            <a:pPr lvl="1"/>
            <a:r>
              <a:rPr lang="en-US" dirty="0"/>
              <a:t>	</a:t>
            </a:r>
            <a:r>
              <a:rPr lang="en-US" b="1" dirty="0" smtClean="0"/>
              <a:t>IDE : Code Block</a:t>
            </a:r>
          </a:p>
          <a:p>
            <a:pPr lvl="1"/>
            <a:r>
              <a:rPr lang="en-GB" b="1" dirty="0"/>
              <a:t> </a:t>
            </a:r>
            <a:r>
              <a:rPr lang="en-GB" b="1" dirty="0" smtClean="0"/>
              <a:t>   Compiler : GCC</a:t>
            </a:r>
            <a:endParaRPr lang="en-US" dirty="0"/>
          </a:p>
          <a:p>
            <a:pPr lvl="1"/>
            <a:r>
              <a:rPr lang="en-US" dirty="0"/>
              <a:t>	</a:t>
            </a:r>
            <a:r>
              <a:rPr lang="en-US" b="1" dirty="0"/>
              <a:t>Documentation:</a:t>
            </a:r>
            <a:r>
              <a:rPr lang="en-US" dirty="0"/>
              <a:t> MS-WORD </a:t>
            </a:r>
            <a:r>
              <a:rPr lang="en-US" dirty="0" smtClean="0"/>
              <a:t>2016</a:t>
            </a:r>
            <a:endParaRPr lang="en-US" dirty="0"/>
          </a:p>
          <a:p>
            <a:pPr lvl="1"/>
            <a:r>
              <a:rPr lang="en-US" dirty="0"/>
              <a:t>	</a:t>
            </a:r>
            <a:r>
              <a:rPr lang="en-US" b="1" dirty="0"/>
              <a:t>Backup media:</a:t>
            </a:r>
            <a:r>
              <a:rPr lang="en-US" dirty="0"/>
              <a:t> Hard Disk Backup</a:t>
            </a:r>
          </a:p>
          <a:p>
            <a:endParaRPr lang="en-US" dirty="0"/>
          </a:p>
        </p:txBody>
      </p:sp>
    </p:spTree>
    <p:extLst>
      <p:ext uri="{BB962C8B-B14F-4D97-AF65-F5344CB8AC3E}">
        <p14:creationId xmlns:p14="http://schemas.microsoft.com/office/powerpoint/2010/main" val="2654638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Enhancement</a:t>
            </a:r>
            <a:endParaRPr lang="en-US" dirty="0"/>
          </a:p>
        </p:txBody>
      </p:sp>
      <p:sp>
        <p:nvSpPr>
          <p:cNvPr id="3" name="Content Placeholder 2"/>
          <p:cNvSpPr>
            <a:spLocks noGrp="1"/>
          </p:cNvSpPr>
          <p:nvPr>
            <p:ph idx="1"/>
          </p:nvPr>
        </p:nvSpPr>
        <p:spPr/>
        <p:txBody>
          <a:bodyPr/>
          <a:lstStyle/>
          <a:p>
            <a:r>
              <a:rPr lang="en-GB" dirty="0" smtClean="0"/>
              <a:t>Data Validation</a:t>
            </a:r>
          </a:p>
          <a:p>
            <a:r>
              <a:rPr lang="en-GB" dirty="0" smtClean="0"/>
              <a:t>Security</a:t>
            </a:r>
          </a:p>
          <a:p>
            <a:r>
              <a:rPr lang="en-GB" dirty="0" smtClean="0"/>
              <a:t>Sorting of IDs </a:t>
            </a:r>
            <a:endParaRPr lang="en-US" dirty="0"/>
          </a:p>
        </p:txBody>
      </p:sp>
    </p:spTree>
    <p:extLst>
      <p:ext uri="{BB962C8B-B14F-4D97-AF65-F5344CB8AC3E}">
        <p14:creationId xmlns:p14="http://schemas.microsoft.com/office/powerpoint/2010/main" val="19339663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331</TotalTime>
  <Words>143</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Wingdings</vt:lpstr>
      <vt:lpstr>Wingdings 2</vt:lpstr>
      <vt:lpstr>Quotable</vt:lpstr>
      <vt:lpstr>        WELCOME  MEDICAL STORE INFORMATION SYSTEM</vt:lpstr>
      <vt:lpstr>Introduction</vt:lpstr>
      <vt:lpstr>Project Objectives</vt:lpstr>
      <vt:lpstr>System Design</vt:lpstr>
      <vt:lpstr>Use Case Diagram</vt:lpstr>
      <vt:lpstr>Use Case Diagram</vt:lpstr>
      <vt:lpstr>Use Case Diagram</vt:lpstr>
      <vt:lpstr>Tools/Platforms and Languages Used</vt:lpstr>
      <vt:lpstr>Future Enhancement</vt:lpstr>
      <vt:lpstr>Contributor , Supervisor &amp; Audience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Ravi Rana</dc:creator>
  <cp:lastModifiedBy>Ravi Rana</cp:lastModifiedBy>
  <cp:revision>42</cp:revision>
  <dcterms:created xsi:type="dcterms:W3CDTF">2017-02-14T15:26:05Z</dcterms:created>
  <dcterms:modified xsi:type="dcterms:W3CDTF">2017-02-15T11:24:26Z</dcterms:modified>
</cp:coreProperties>
</file>