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</p:sldIdLst>
  <p:sldSz cx="13004800" cy="9753600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Helvetica Neue Light" panose="02000403000000020004" pitchFamily="2" charset="0"/>
      <p:regular r:id="rId21"/>
      <p:bold r:id="rId22"/>
      <p:italic r:id="rId23"/>
      <p:boldItalic r:id="rId24"/>
    </p:embeddedFont>
    <p:embeddedFont>
      <p:font typeface="Lucida Sans Typewriter" panose="020B0509030504030204" pitchFamily="49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BrM9gahSG1IiNE9m7UogWKqEH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43897-66E3-3B4F-B34B-A7CE3553F1B2}" v="1" dt="2022-09-05T08:44:13.291"/>
    <p1510:client id="{67D45940-E8DD-3740-91A3-1C131CCEDD18}" v="98" dt="2022-10-27T14:45:45.317"/>
    <p1510:client id="{E8A94F24-C0DF-CEED-9BBC-B3BABB73D16A}" v="105" dt="2022-10-27T14:43:35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etje Jongen" userId="S::u0015529@ucll.be::a05ef090-b075-4cd3-a442-4a7aabfd6e95" providerId="AD" clId="Web-{67D45940-E8DD-3740-91A3-1C131CCEDD18}"/>
    <pc:docChg chg="modSld">
      <pc:chgData name="Greetje Jongen" userId="S::u0015529@ucll.be::a05ef090-b075-4cd3-a442-4a7aabfd6e95" providerId="AD" clId="Web-{67D45940-E8DD-3740-91A3-1C131CCEDD18}" dt="2022-10-27T14:45:41.129" v="52" actId="20577"/>
      <pc:docMkLst>
        <pc:docMk/>
      </pc:docMkLst>
      <pc:sldChg chg="addSp modSp">
        <pc:chgData name="Greetje Jongen" userId="S::u0015529@ucll.be::a05ef090-b075-4cd3-a442-4a7aabfd6e95" providerId="AD" clId="Web-{67D45940-E8DD-3740-91A3-1C131CCEDD18}" dt="2022-10-27T14:45:41.129" v="52" actId="20577"/>
        <pc:sldMkLst>
          <pc:docMk/>
          <pc:sldMk cId="0" sldId="257"/>
        </pc:sldMkLst>
        <pc:spChg chg="add mod">
          <ac:chgData name="Greetje Jongen" userId="S::u0015529@ucll.be::a05ef090-b075-4cd3-a442-4a7aabfd6e95" providerId="AD" clId="Web-{67D45940-E8DD-3740-91A3-1C131CCEDD18}" dt="2022-10-27T14:45:41.129" v="52" actId="20577"/>
          <ac:spMkLst>
            <pc:docMk/>
            <pc:sldMk cId="0" sldId="257"/>
            <ac:spMk id="3" creationId="{45E6AED2-9CE2-46AE-B88C-2CAA4A750989}"/>
          </ac:spMkLst>
        </pc:spChg>
      </pc:sldChg>
    </pc:docChg>
  </pc:docChgLst>
  <pc:docChgLst>
    <pc:chgData name="Greetje Jongen" userId="a05ef090-b075-4cd3-a442-4a7aabfd6e95" providerId="ADAL" clId="{05843897-66E3-3B4F-B34B-A7CE3553F1B2}"/>
    <pc:docChg chg="modSld">
      <pc:chgData name="Greetje Jongen" userId="a05ef090-b075-4cd3-a442-4a7aabfd6e95" providerId="ADAL" clId="{05843897-66E3-3B4F-B34B-A7CE3553F1B2}" dt="2022-09-05T08:44:25.952" v="4" actId="20577"/>
      <pc:docMkLst>
        <pc:docMk/>
      </pc:docMkLst>
      <pc:sldChg chg="modSp">
        <pc:chgData name="Greetje Jongen" userId="a05ef090-b075-4cd3-a442-4a7aabfd6e95" providerId="ADAL" clId="{05843897-66E3-3B4F-B34B-A7CE3553F1B2}" dt="2022-09-05T08:44:13.291" v="0"/>
        <pc:sldMkLst>
          <pc:docMk/>
          <pc:sldMk cId="0" sldId="257"/>
        </pc:sldMkLst>
        <pc:spChg chg="mod">
          <ac:chgData name="Greetje Jongen" userId="a05ef090-b075-4cd3-a442-4a7aabfd6e95" providerId="ADAL" clId="{05843897-66E3-3B4F-B34B-A7CE3553F1B2}" dt="2022-09-05T08:44:13.291" v="0"/>
          <ac:spMkLst>
            <pc:docMk/>
            <pc:sldMk cId="0" sldId="257"/>
            <ac:spMk id="65" creationId="{00000000-0000-0000-0000-000000000000}"/>
          </ac:spMkLst>
        </pc:spChg>
      </pc:sldChg>
      <pc:sldChg chg="modSp mod">
        <pc:chgData name="Greetje Jongen" userId="a05ef090-b075-4cd3-a442-4a7aabfd6e95" providerId="ADAL" clId="{05843897-66E3-3B4F-B34B-A7CE3553F1B2}" dt="2022-09-05T08:44:25.952" v="4" actId="20577"/>
        <pc:sldMkLst>
          <pc:docMk/>
          <pc:sldMk cId="0" sldId="261"/>
        </pc:sldMkLst>
        <pc:spChg chg="mod">
          <ac:chgData name="Greetje Jongen" userId="a05ef090-b075-4cd3-a442-4a7aabfd6e95" providerId="ADAL" clId="{05843897-66E3-3B4F-B34B-A7CE3553F1B2}" dt="2022-09-05T08:44:25.952" v="4" actId="20577"/>
          <ac:spMkLst>
            <pc:docMk/>
            <pc:sldMk cId="0" sldId="261"/>
            <ac:spMk id="88" creationId="{00000000-0000-0000-0000-000000000000}"/>
          </ac:spMkLst>
        </pc:spChg>
      </pc:sldChg>
    </pc:docChg>
  </pc:docChgLst>
  <pc:docChgLst>
    <pc:chgData name="Greetje Jongen" userId="S::u0015529@ucll.be::a05ef090-b075-4cd3-a442-4a7aabfd6e95" providerId="AD" clId="Web-{AC8B2087-C82D-F494-89E2-A5659F473455}"/>
    <pc:docChg chg="modSld">
      <pc:chgData name="Greetje Jongen" userId="S::u0015529@ucll.be::a05ef090-b075-4cd3-a442-4a7aabfd6e95" providerId="AD" clId="Web-{AC8B2087-C82D-F494-89E2-A5659F473455}" dt="2021-09-14T12:20:50.058" v="4" actId="20577"/>
      <pc:docMkLst>
        <pc:docMk/>
      </pc:docMkLst>
      <pc:sldChg chg="modSp">
        <pc:chgData name="Greetje Jongen" userId="S::u0015529@ucll.be::a05ef090-b075-4cd3-a442-4a7aabfd6e95" providerId="AD" clId="Web-{AC8B2087-C82D-F494-89E2-A5659F473455}" dt="2021-09-14T12:19:50.901" v="1" actId="20577"/>
        <pc:sldMkLst>
          <pc:docMk/>
          <pc:sldMk cId="0" sldId="257"/>
        </pc:sldMkLst>
        <pc:spChg chg="mod">
          <ac:chgData name="Greetje Jongen" userId="S::u0015529@ucll.be::a05ef090-b075-4cd3-a442-4a7aabfd6e95" providerId="AD" clId="Web-{AC8B2087-C82D-F494-89E2-A5659F473455}" dt="2021-09-14T12:19:50.901" v="1" actId="20577"/>
          <ac:spMkLst>
            <pc:docMk/>
            <pc:sldMk cId="0" sldId="257"/>
            <ac:spMk id="65" creationId="{00000000-0000-0000-0000-000000000000}"/>
          </ac:spMkLst>
        </pc:spChg>
      </pc:sldChg>
      <pc:sldChg chg="modSp">
        <pc:chgData name="Greetje Jongen" userId="S::u0015529@ucll.be::a05ef090-b075-4cd3-a442-4a7aabfd6e95" providerId="AD" clId="Web-{AC8B2087-C82D-F494-89E2-A5659F473455}" dt="2021-09-14T12:20:50.058" v="4" actId="20577"/>
        <pc:sldMkLst>
          <pc:docMk/>
          <pc:sldMk cId="0" sldId="260"/>
        </pc:sldMkLst>
        <pc:spChg chg="mod">
          <ac:chgData name="Greetje Jongen" userId="S::u0015529@ucll.be::a05ef090-b075-4cd3-a442-4a7aabfd6e95" providerId="AD" clId="Web-{AC8B2087-C82D-F494-89E2-A5659F473455}" dt="2021-09-14T12:20:50.058" v="4" actId="20577"/>
          <ac:spMkLst>
            <pc:docMk/>
            <pc:sldMk cId="0" sldId="260"/>
            <ac:spMk id="82" creationId="{00000000-0000-0000-0000-000000000000}"/>
          </ac:spMkLst>
        </pc:spChg>
      </pc:sldChg>
    </pc:docChg>
  </pc:docChgLst>
  <pc:docChgLst>
    <pc:chgData name="Greetje Jongen" userId="S::u0015529@ucll.be::a05ef090-b075-4cd3-a442-4a7aabfd6e95" providerId="AD" clId="Web-{DB73C2A2-AEED-2EC9-B756-85BF522F403A}"/>
    <pc:docChg chg="addSld modSld">
      <pc:chgData name="Greetje Jongen" userId="S::u0015529@ucll.be::a05ef090-b075-4cd3-a442-4a7aabfd6e95" providerId="AD" clId="Web-{DB73C2A2-AEED-2EC9-B756-85BF522F403A}" dt="2021-09-20T09:28:04.827" v="323" actId="1076"/>
      <pc:docMkLst>
        <pc:docMk/>
      </pc:docMkLst>
      <pc:sldChg chg="addSp delSp modSp">
        <pc:chgData name="Greetje Jongen" userId="S::u0015529@ucll.be::a05ef090-b075-4cd3-a442-4a7aabfd6e95" providerId="AD" clId="Web-{DB73C2A2-AEED-2EC9-B756-85BF522F403A}" dt="2021-09-20T09:28:04.827" v="323" actId="1076"/>
        <pc:sldMkLst>
          <pc:docMk/>
          <pc:sldMk cId="0" sldId="262"/>
        </pc:sldMkLst>
        <pc:spChg chg="add del mod">
          <ac:chgData name="Greetje Jongen" userId="S::u0015529@ucll.be::a05ef090-b075-4cd3-a442-4a7aabfd6e95" providerId="AD" clId="Web-{DB73C2A2-AEED-2EC9-B756-85BF522F403A}" dt="2021-09-20T09:27:15.810" v="290"/>
          <ac:spMkLst>
            <pc:docMk/>
            <pc:sldMk cId="0" sldId="262"/>
            <ac:spMk id="2" creationId="{7F856EF0-C7C2-4BA6-B837-4DAF99654B21}"/>
          </ac:spMkLst>
        </pc:spChg>
        <pc:spChg chg="add mod">
          <ac:chgData name="Greetje Jongen" userId="S::u0015529@ucll.be::a05ef090-b075-4cd3-a442-4a7aabfd6e95" providerId="AD" clId="Web-{DB73C2A2-AEED-2EC9-B756-85BF522F403A}" dt="2021-09-20T09:28:04.827" v="323" actId="1076"/>
          <ac:spMkLst>
            <pc:docMk/>
            <pc:sldMk cId="0" sldId="262"/>
            <ac:spMk id="5" creationId="{94C311D8-A980-4875-8EB1-12D591AA2E6A}"/>
          </ac:spMkLst>
        </pc:spChg>
        <pc:spChg chg="add del mod">
          <ac:chgData name="Greetje Jongen" userId="S::u0015529@ucll.be::a05ef090-b075-4cd3-a442-4a7aabfd6e95" providerId="AD" clId="Web-{DB73C2A2-AEED-2EC9-B756-85BF522F403A}" dt="2021-09-20T09:27:59.983" v="322"/>
          <ac:spMkLst>
            <pc:docMk/>
            <pc:sldMk cId="0" sldId="262"/>
            <ac:spMk id="93" creationId="{00000000-0000-0000-0000-000000000000}"/>
          </ac:spMkLst>
        </pc:spChg>
      </pc:sldChg>
      <pc:sldChg chg="delSp modSp">
        <pc:chgData name="Greetje Jongen" userId="S::u0015529@ucll.be::a05ef090-b075-4cd3-a442-4a7aabfd6e95" providerId="AD" clId="Web-{DB73C2A2-AEED-2EC9-B756-85BF522F403A}" dt="2021-09-20T09:00:44.261" v="10" actId="20577"/>
        <pc:sldMkLst>
          <pc:docMk/>
          <pc:sldMk cId="0" sldId="263"/>
        </pc:sldMkLst>
        <pc:spChg chg="mod">
          <ac:chgData name="Greetje Jongen" userId="S::u0015529@ucll.be::a05ef090-b075-4cd3-a442-4a7aabfd6e95" providerId="AD" clId="Web-{DB73C2A2-AEED-2EC9-B756-85BF522F403A}" dt="2021-09-20T09:00:44.261" v="10" actId="20577"/>
          <ac:spMkLst>
            <pc:docMk/>
            <pc:sldMk cId="0" sldId="263"/>
            <ac:spMk id="100" creationId="{00000000-0000-0000-0000-000000000000}"/>
          </ac:spMkLst>
        </pc:spChg>
        <pc:cxnChg chg="del">
          <ac:chgData name="Greetje Jongen" userId="S::u0015529@ucll.be::a05ef090-b075-4cd3-a442-4a7aabfd6e95" providerId="AD" clId="Web-{DB73C2A2-AEED-2EC9-B756-85BF522F403A}" dt="2021-09-20T09:00:26.823" v="0"/>
          <ac:cxnSpMkLst>
            <pc:docMk/>
            <pc:sldMk cId="0" sldId="263"/>
            <ac:cxnSpMk id="101" creationId="{00000000-0000-0000-0000-000000000000}"/>
          </ac:cxnSpMkLst>
        </pc:cxnChg>
      </pc:sldChg>
      <pc:sldChg chg="addSp delSp modSp new">
        <pc:chgData name="Greetje Jongen" userId="S::u0015529@ucll.be::a05ef090-b075-4cd3-a442-4a7aabfd6e95" providerId="AD" clId="Web-{DB73C2A2-AEED-2EC9-B756-85BF522F403A}" dt="2021-09-20T09:27:20.607" v="294" actId="20577"/>
        <pc:sldMkLst>
          <pc:docMk/>
          <pc:sldMk cId="4145741134" sldId="265"/>
        </pc:sldMkLst>
        <pc:spChg chg="add">
          <ac:chgData name="Greetje Jongen" userId="S::u0015529@ucll.be::a05ef090-b075-4cd3-a442-4a7aabfd6e95" providerId="AD" clId="Web-{DB73C2A2-AEED-2EC9-B756-85BF522F403A}" dt="2021-09-20T09:01:26.793" v="12"/>
          <ac:spMkLst>
            <pc:docMk/>
            <pc:sldMk cId="4145741134" sldId="265"/>
            <ac:spMk id="2" creationId="{536D6C7E-42B4-4663-85CB-135F41A6EC9E}"/>
          </ac:spMkLst>
        </pc:spChg>
        <pc:spChg chg="add mod">
          <ac:chgData name="Greetje Jongen" userId="S::u0015529@ucll.be::a05ef090-b075-4cd3-a442-4a7aabfd6e95" providerId="AD" clId="Web-{DB73C2A2-AEED-2EC9-B756-85BF522F403A}" dt="2021-09-20T09:16:33.618" v="267"/>
          <ac:spMkLst>
            <pc:docMk/>
            <pc:sldMk cId="4145741134" sldId="265"/>
            <ac:spMk id="6" creationId="{9D58706E-6920-47B3-AA5C-535B7640BCBB}"/>
          </ac:spMkLst>
        </pc:spChg>
        <pc:spChg chg="add mod">
          <ac:chgData name="Greetje Jongen" userId="S::u0015529@ucll.be::a05ef090-b075-4cd3-a442-4a7aabfd6e95" providerId="AD" clId="Web-{DB73C2A2-AEED-2EC9-B756-85BF522F403A}" dt="2021-09-20T09:16:33.931" v="268"/>
          <ac:spMkLst>
            <pc:docMk/>
            <pc:sldMk cId="4145741134" sldId="265"/>
            <ac:spMk id="7" creationId="{85E67CC5-D333-4ED4-80E8-B35B1AA3B162}"/>
          </ac:spMkLst>
        </pc:spChg>
        <pc:spChg chg="add mod">
          <ac:chgData name="Greetje Jongen" userId="S::u0015529@ucll.be::a05ef090-b075-4cd3-a442-4a7aabfd6e95" providerId="AD" clId="Web-{DB73C2A2-AEED-2EC9-B756-85BF522F403A}" dt="2021-09-20T09:27:20.607" v="294" actId="20577"/>
          <ac:spMkLst>
            <pc:docMk/>
            <pc:sldMk cId="4145741134" sldId="265"/>
            <ac:spMk id="10" creationId="{FB0AD38B-593F-4430-919D-EFDD15A54151}"/>
          </ac:spMkLst>
        </pc:spChg>
        <pc:spChg chg="add mod">
          <ac:chgData name="Greetje Jongen" userId="S::u0015529@ucll.be::a05ef090-b075-4cd3-a442-4a7aabfd6e95" providerId="AD" clId="Web-{DB73C2A2-AEED-2EC9-B756-85BF522F403A}" dt="2021-09-20T09:16:34.634" v="270"/>
          <ac:spMkLst>
            <pc:docMk/>
            <pc:sldMk cId="4145741134" sldId="265"/>
            <ac:spMk id="11" creationId="{655CD800-37EA-452B-8320-4A1E626EAAE3}"/>
          </ac:spMkLst>
        </pc:spChg>
        <pc:spChg chg="add mod">
          <ac:chgData name="Greetje Jongen" userId="S::u0015529@ucll.be::a05ef090-b075-4cd3-a442-4a7aabfd6e95" providerId="AD" clId="Web-{DB73C2A2-AEED-2EC9-B756-85BF522F403A}" dt="2021-09-20T09:16:34.931" v="271"/>
          <ac:spMkLst>
            <pc:docMk/>
            <pc:sldMk cId="4145741134" sldId="265"/>
            <ac:spMk id="15" creationId="{AB6DBA18-1384-4C30-A0D6-C707B642B244}"/>
          </ac:spMkLst>
        </pc:spChg>
        <pc:spChg chg="add mod">
          <ac:chgData name="Greetje Jongen" userId="S::u0015529@ucll.be::a05ef090-b075-4cd3-a442-4a7aabfd6e95" providerId="AD" clId="Web-{DB73C2A2-AEED-2EC9-B756-85BF522F403A}" dt="2021-09-20T09:16:35.243" v="272"/>
          <ac:spMkLst>
            <pc:docMk/>
            <pc:sldMk cId="4145741134" sldId="265"/>
            <ac:spMk id="17" creationId="{6F5472F5-3207-493C-8820-E610C4344BE9}"/>
          </ac:spMkLst>
        </pc:spChg>
        <pc:grpChg chg="add mod">
          <ac:chgData name="Greetje Jongen" userId="S::u0015529@ucll.be::a05ef090-b075-4cd3-a442-4a7aabfd6e95" providerId="AD" clId="Web-{DB73C2A2-AEED-2EC9-B756-85BF522F403A}" dt="2021-09-20T09:15:08.178" v="234" actId="1076"/>
          <ac:grpSpMkLst>
            <pc:docMk/>
            <pc:sldMk cId="4145741134" sldId="265"/>
            <ac:grpSpMk id="18" creationId="{95283B0C-7783-463E-BED1-3109DC903F7A}"/>
          </ac:grpSpMkLst>
        </pc:grpChg>
        <pc:grpChg chg="add">
          <ac:chgData name="Greetje Jongen" userId="S::u0015529@ucll.be::a05ef090-b075-4cd3-a442-4a7aabfd6e95" providerId="AD" clId="Web-{DB73C2A2-AEED-2EC9-B756-85BF522F403A}" dt="2021-09-20T09:16:11.586" v="262"/>
          <ac:grpSpMkLst>
            <pc:docMk/>
            <pc:sldMk cId="4145741134" sldId="265"/>
            <ac:grpSpMk id="19" creationId="{518844E2-C3A7-4EDE-9ADF-697065A7AF77}"/>
          </ac:grpSpMkLst>
        </pc:grpChg>
        <pc:picChg chg="add mod">
          <ac:chgData name="Greetje Jongen" userId="S::u0015529@ucll.be::a05ef090-b075-4cd3-a442-4a7aabfd6e95" providerId="AD" clId="Web-{DB73C2A2-AEED-2EC9-B756-85BF522F403A}" dt="2021-09-20T09:15:22.913" v="235" actId="1076"/>
          <ac:picMkLst>
            <pc:docMk/>
            <pc:sldMk cId="4145741134" sldId="265"/>
            <ac:picMk id="3" creationId="{9202C48B-89AE-47FA-BE81-062383C2C8CB}"/>
          </ac:picMkLst>
        </pc:picChg>
        <pc:picChg chg="add del mod">
          <ac:chgData name="Greetje Jongen" userId="S::u0015529@ucll.be::a05ef090-b075-4cd3-a442-4a7aabfd6e95" providerId="AD" clId="Web-{DB73C2A2-AEED-2EC9-B756-85BF522F403A}" dt="2021-09-20T09:01:57.247" v="17"/>
          <ac:picMkLst>
            <pc:docMk/>
            <pc:sldMk cId="4145741134" sldId="265"/>
            <ac:picMk id="4" creationId="{4465A47B-7D5B-47DA-A43F-D1AE84A91BD4}"/>
          </ac:picMkLst>
        </pc:picChg>
        <pc:picChg chg="add mod">
          <ac:chgData name="Greetje Jongen" userId="S::u0015529@ucll.be::a05ef090-b075-4cd3-a442-4a7aabfd6e95" providerId="AD" clId="Web-{DB73C2A2-AEED-2EC9-B756-85BF522F403A}" dt="2021-09-20T09:15:23.194" v="238" actId="1076"/>
          <ac:picMkLst>
            <pc:docMk/>
            <pc:sldMk cId="4145741134" sldId="265"/>
            <ac:picMk id="8" creationId="{FF0C6933-7063-4C8D-91D4-7668A67E7AB8}"/>
          </ac:picMkLst>
        </pc:picChg>
        <pc:picChg chg="add mod">
          <ac:chgData name="Greetje Jongen" userId="S::u0015529@ucll.be::a05ef090-b075-4cd3-a442-4a7aabfd6e95" providerId="AD" clId="Web-{DB73C2A2-AEED-2EC9-B756-85BF522F403A}" dt="2021-09-20T09:15:23.304" v="239" actId="1076"/>
          <ac:picMkLst>
            <pc:docMk/>
            <pc:sldMk cId="4145741134" sldId="265"/>
            <ac:picMk id="9" creationId="{2377C288-B107-4FCB-91EA-08E28AACA8A4}"/>
          </ac:picMkLst>
        </pc:picChg>
        <pc:picChg chg="add mod">
          <ac:chgData name="Greetje Jongen" userId="S::u0015529@ucll.be::a05ef090-b075-4cd3-a442-4a7aabfd6e95" providerId="AD" clId="Web-{DB73C2A2-AEED-2EC9-B756-85BF522F403A}" dt="2021-09-20T09:16:08.196" v="261" actId="1076"/>
          <ac:picMkLst>
            <pc:docMk/>
            <pc:sldMk cId="4145741134" sldId="265"/>
            <ac:picMk id="12" creationId="{E133DE57-29C8-44CA-BECB-3222A4567243}"/>
          </ac:picMkLst>
        </pc:picChg>
        <pc:picChg chg="add mod">
          <ac:chgData name="Greetje Jongen" userId="S::u0015529@ucll.be::a05ef090-b075-4cd3-a442-4a7aabfd6e95" providerId="AD" clId="Web-{DB73C2A2-AEED-2EC9-B756-85BF522F403A}" dt="2021-09-20T09:16:08.133" v="259" actId="1076"/>
          <ac:picMkLst>
            <pc:docMk/>
            <pc:sldMk cId="4145741134" sldId="265"/>
            <ac:picMk id="13" creationId="{3B7DC766-AA56-4AFD-A543-14B3E2E0E4B2}"/>
          </ac:picMkLst>
        </pc:picChg>
        <pc:picChg chg="add mod">
          <ac:chgData name="Greetje Jongen" userId="S::u0015529@ucll.be::a05ef090-b075-4cd3-a442-4a7aabfd6e95" providerId="AD" clId="Web-{DB73C2A2-AEED-2EC9-B756-85BF522F403A}" dt="2021-09-20T09:16:08.164" v="260" actId="1076"/>
          <ac:picMkLst>
            <pc:docMk/>
            <pc:sldMk cId="4145741134" sldId="265"/>
            <ac:picMk id="14" creationId="{3184A6CF-7ADE-4E7A-95A1-CCF451A99C52}"/>
          </ac:picMkLst>
        </pc:picChg>
        <pc:picChg chg="add mod">
          <ac:chgData name="Greetje Jongen" userId="S::u0015529@ucll.be::a05ef090-b075-4cd3-a442-4a7aabfd6e95" providerId="AD" clId="Web-{DB73C2A2-AEED-2EC9-B756-85BF522F403A}" dt="2021-09-20T09:16:03.680" v="256" actId="1076"/>
          <ac:picMkLst>
            <pc:docMk/>
            <pc:sldMk cId="4145741134" sldId="265"/>
            <ac:picMk id="16" creationId="{099AB575-2021-455F-B38C-BC146F150E1B}"/>
          </ac:picMkLst>
        </pc:picChg>
      </pc:sldChg>
    </pc:docChg>
  </pc:docChgLst>
  <pc:docChgLst>
    <pc:chgData name="Greetje Jongen" userId="S::u0015529@ucll.be::a05ef090-b075-4cd3-a442-4a7aabfd6e95" providerId="AD" clId="Web-{E8A94F24-C0DF-CEED-9BBC-B3BABB73D16A}"/>
    <pc:docChg chg="addSld modSld sldOrd">
      <pc:chgData name="Greetje Jongen" userId="S::u0015529@ucll.be::a05ef090-b075-4cd3-a442-4a7aabfd6e95" providerId="AD" clId="Web-{E8A94F24-C0DF-CEED-9BBC-B3BABB73D16A}" dt="2022-10-27T14:43:32.767" v="65" actId="20577"/>
      <pc:docMkLst>
        <pc:docMk/>
      </pc:docMkLst>
      <pc:sldChg chg="modSp">
        <pc:chgData name="Greetje Jongen" userId="S::u0015529@ucll.be::a05ef090-b075-4cd3-a442-4a7aabfd6e95" providerId="AD" clId="Web-{E8A94F24-C0DF-CEED-9BBC-B3BABB73D16A}" dt="2022-10-27T14:41:32.935" v="1" actId="20577"/>
        <pc:sldMkLst>
          <pc:docMk/>
          <pc:sldMk cId="0" sldId="257"/>
        </pc:sldMkLst>
        <pc:spChg chg="mod">
          <ac:chgData name="Greetje Jongen" userId="S::u0015529@ucll.be::a05ef090-b075-4cd3-a442-4a7aabfd6e95" providerId="AD" clId="Web-{E8A94F24-C0DF-CEED-9BBC-B3BABB73D16A}" dt="2022-10-27T14:41:32.935" v="1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modSp new ord">
        <pc:chgData name="Greetje Jongen" userId="S::u0015529@ucll.be::a05ef090-b075-4cd3-a442-4a7aabfd6e95" providerId="AD" clId="Web-{E8A94F24-C0DF-CEED-9BBC-B3BABB73D16A}" dt="2022-10-27T14:43:32.767" v="65" actId="20577"/>
        <pc:sldMkLst>
          <pc:docMk/>
          <pc:sldMk cId="2843969590" sldId="266"/>
        </pc:sldMkLst>
        <pc:spChg chg="add mod">
          <ac:chgData name="Greetje Jongen" userId="S::u0015529@ucll.be::a05ef090-b075-4cd3-a442-4a7aabfd6e95" providerId="AD" clId="Web-{E8A94F24-C0DF-CEED-9BBC-B3BABB73D16A}" dt="2022-10-27T14:43:32.767" v="65" actId="20577"/>
          <ac:spMkLst>
            <pc:docMk/>
            <pc:sldMk cId="2843969590" sldId="266"/>
            <ac:spMk id="2" creationId="{CAD21858-6136-5EF5-6A4A-502D76EF73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0b6e36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0b6e367b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b0b6e36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b0b6e367b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0b6e36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b0b6e367b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0b6e367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0b6e367b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0b6e367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0b6e367b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subtitel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driemaal">
  <p:cSld name="Foto - driemaal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>
            <a:spLocks noGrp="1"/>
          </p:cNvSpPr>
          <p:nvPr>
            <p:ph type="pic" idx="2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9"/>
          <p:cNvSpPr>
            <a:spLocks noGrp="1"/>
          </p:cNvSpPr>
          <p:nvPr>
            <p:ph type="pic" idx="3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Google Shape;46;p19"/>
          <p:cNvSpPr>
            <a:spLocks noGrp="1"/>
          </p:cNvSpPr>
          <p:nvPr>
            <p:ph type="pic" idx="4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at">
  <p:cSld name="Citaa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i="1"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>
            <a:spLocks noGrp="1"/>
          </p:cNvSpPr>
          <p:nvPr>
            <p:ph type="pic" idx="2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horizontaal">
  <p:cSld name="Foto - horizonta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>
            <a:spLocks noGrp="1"/>
          </p:cNvSpPr>
          <p:nvPr>
            <p:ph type="pic" idx="2"/>
          </p:nvPr>
        </p:nvSpPr>
        <p:spPr>
          <a:xfrm>
            <a:off x="-647700" y="508000"/>
            <a:ext cx="12369802" cy="614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- midden">
  <p:cSld name="Titel - midde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al">
  <p:cSld name="Foto - vertica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>
            <a:spLocks noGrp="1"/>
          </p:cNvSpPr>
          <p:nvPr>
            <p:ph type="pic" idx="2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- boven">
  <p:cSld name="Titel - bove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psomming">
  <p:cSld name="Titel en opsomming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opsomm., foto">
  <p:cSld name="Titel, opsomm., f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>
            <a:spLocks noGrp="1"/>
          </p:cNvSpPr>
          <p:nvPr>
            <p:ph type="pic" idx="2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1pPr>
            <a:lvl2pPr marL="914400" lvl="1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2pPr>
            <a:lvl3pPr marL="1371600" lvl="2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3pPr>
            <a:lvl4pPr marL="1828800" lvl="3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4pPr>
            <a:lvl5pPr marL="2286000" lvl="4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somming">
  <p:cSld name="Opsomming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21858-6136-5EF5-6A4A-502D76EF73A4}"/>
              </a:ext>
            </a:extLst>
          </p:cNvPr>
          <p:cNvSpPr txBox="1"/>
          <p:nvPr/>
        </p:nvSpPr>
        <p:spPr>
          <a:xfrm>
            <a:off x="2146162" y="2646581"/>
            <a:ext cx="991668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Handleiding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genomen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uit</a:t>
            </a:r>
            <a:r>
              <a:rPr lang="en-US" sz="3600" dirty="0">
                <a:solidFill>
                  <a:schemeClr val="bg1"/>
                </a:solidFill>
              </a:rPr>
              <a:t> web 3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De link op slide 3 is de link die </a:t>
            </a:r>
            <a:r>
              <a:rPr lang="en-US" sz="3600" dirty="0" err="1">
                <a:solidFill>
                  <a:schemeClr val="bg1"/>
                </a:solidFill>
              </a:rPr>
              <a:t>jullie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moeten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gebruiken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voor</a:t>
            </a:r>
            <a:r>
              <a:rPr lang="en-US" sz="3600" dirty="0">
                <a:solidFill>
                  <a:schemeClr val="bg1"/>
                </a:solidFill>
              </a:rPr>
              <a:t> het </a:t>
            </a:r>
            <a:r>
              <a:rPr lang="en-US" sz="3600" dirty="0" err="1">
                <a:solidFill>
                  <a:schemeClr val="bg1"/>
                </a:solidFill>
              </a:rPr>
              <a:t>uitwerken</a:t>
            </a:r>
            <a:r>
              <a:rPr lang="en-US" sz="3600" dirty="0">
                <a:solidFill>
                  <a:schemeClr val="bg1"/>
                </a:solidFill>
              </a:rPr>
              <a:t> van </a:t>
            </a:r>
            <a:r>
              <a:rPr lang="en-US" sz="3600" dirty="0" err="1">
                <a:solidFill>
                  <a:schemeClr val="bg1"/>
                </a:solidFill>
              </a:rPr>
              <a:t>deze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andere</a:t>
            </a:r>
            <a:r>
              <a:rPr lang="en-US" sz="3600" dirty="0">
                <a:solidFill>
                  <a:schemeClr val="bg1"/>
                </a:solidFill>
              </a:rPr>
              <a:t> spikes.</a:t>
            </a:r>
          </a:p>
        </p:txBody>
      </p:sp>
    </p:spTree>
    <p:extLst>
      <p:ext uri="{BB962C8B-B14F-4D97-AF65-F5344CB8AC3E}">
        <p14:creationId xmlns:p14="http://schemas.microsoft.com/office/powerpoint/2010/main" val="284396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536D6C7E-42B4-4663-85CB-135F41A6EC9E}"/>
              </a:ext>
            </a:extLst>
          </p:cNvPr>
          <p:cNvSpPr txBox="1"/>
          <p:nvPr/>
        </p:nvSpPr>
        <p:spPr>
          <a:xfrm>
            <a:off x="5130799" y="464819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Klikken om tekst toe te voegen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95283B0C-7783-463E-BED1-3109DC903F7A}"/>
              </a:ext>
            </a:extLst>
          </p:cNvPr>
          <p:cNvGrpSpPr/>
          <p:nvPr/>
        </p:nvGrpSpPr>
        <p:grpSpPr>
          <a:xfrm>
            <a:off x="415600" y="245544"/>
            <a:ext cx="5440186" cy="9436794"/>
            <a:chOff x="428930" y="792065"/>
            <a:chExt cx="5440186" cy="9436794"/>
          </a:xfrm>
        </p:grpSpPr>
        <p:pic>
          <p:nvPicPr>
            <p:cNvPr id="3" name="Afbeelding 3" descr="Afbeelding met tekst&#10;&#10;Automatisch gegenereerde beschrijving">
              <a:extLst>
                <a:ext uri="{FF2B5EF4-FFF2-40B4-BE49-F238E27FC236}">
                  <a16:creationId xmlns:a16="http://schemas.microsoft.com/office/drawing/2014/main" id="{9202C48B-89AE-47FA-BE81-062383C2C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930" y="1424707"/>
              <a:ext cx="4870528" cy="1911682"/>
            </a:xfrm>
            <a:prstGeom prst="rect">
              <a:avLst/>
            </a:prstGeom>
          </p:spPr>
        </p:pic>
        <p:sp>
          <p:nvSpPr>
            <p:cNvPr id="6" name="Google Shape;100;gbb0b6e367b_0_23">
              <a:extLst>
                <a:ext uri="{FF2B5EF4-FFF2-40B4-BE49-F238E27FC236}">
                  <a16:creationId xmlns:a16="http://schemas.microsoft.com/office/drawing/2014/main" id="{9D58706E-6920-47B3-AA5C-535B7640BCBB}"/>
                </a:ext>
              </a:extLst>
            </p:cNvPr>
            <p:cNvSpPr txBox="1"/>
            <p:nvPr/>
          </p:nvSpPr>
          <p:spPr>
            <a:xfrm>
              <a:off x="428930" y="792065"/>
              <a:ext cx="5440186" cy="4411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1. Create Git Repo. 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Klik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op "Open"</a:t>
              </a:r>
              <a:endParaRPr lang="nl-NL" dirty="0"/>
            </a:p>
          </p:txBody>
        </p:sp>
        <p:sp>
          <p:nvSpPr>
            <p:cNvPr id="7" name="Google Shape;100;gbb0b6e367b_0_23">
              <a:extLst>
                <a:ext uri="{FF2B5EF4-FFF2-40B4-BE49-F238E27FC236}">
                  <a16:creationId xmlns:a16="http://schemas.microsoft.com/office/drawing/2014/main" id="{85E67CC5-D333-4ED4-80E8-B35B1AA3B162}"/>
                </a:ext>
              </a:extLst>
            </p:cNvPr>
            <p:cNvSpPr txBox="1"/>
            <p:nvPr/>
          </p:nvSpPr>
          <p:spPr>
            <a:xfrm>
              <a:off x="428930" y="3523626"/>
              <a:ext cx="5440186" cy="4411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2. Commit je code</a:t>
              </a:r>
              <a:endParaRPr lang="nl-NL" dirty="0"/>
            </a:p>
          </p:txBody>
        </p:sp>
        <p:pic>
          <p:nvPicPr>
            <p:cNvPr id="8" name="Afbeelding 8">
              <a:extLst>
                <a:ext uri="{FF2B5EF4-FFF2-40B4-BE49-F238E27FC236}">
                  <a16:creationId xmlns:a16="http://schemas.microsoft.com/office/drawing/2014/main" id="{FF0C6933-7063-4C8D-91D4-7668A67E7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930" y="4156268"/>
              <a:ext cx="4870528" cy="1393422"/>
            </a:xfrm>
            <a:prstGeom prst="rect">
              <a:avLst/>
            </a:prstGeom>
          </p:spPr>
        </p:pic>
        <p:pic>
          <p:nvPicPr>
            <p:cNvPr id="9" name="Afbeelding 9" descr="Afbeelding met tekst&#10;&#10;Automatisch gegenereerde beschrijving">
              <a:extLst>
                <a:ext uri="{FF2B5EF4-FFF2-40B4-BE49-F238E27FC236}">
                  <a16:creationId xmlns:a16="http://schemas.microsoft.com/office/drawing/2014/main" id="{2377C288-B107-4FCB-91EA-08E28AACA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930" y="7047787"/>
              <a:ext cx="2475612" cy="3181072"/>
            </a:xfrm>
            <a:prstGeom prst="rect">
              <a:avLst/>
            </a:prstGeom>
          </p:spPr>
        </p:pic>
        <p:sp>
          <p:nvSpPr>
            <p:cNvPr id="10" name="Google Shape;100;gbb0b6e367b_0_23">
              <a:extLst>
                <a:ext uri="{FF2B5EF4-FFF2-40B4-BE49-F238E27FC236}">
                  <a16:creationId xmlns:a16="http://schemas.microsoft.com/office/drawing/2014/main" id="{FB0AD38B-593F-4430-919D-EFDD15A54151}"/>
                </a:ext>
              </a:extLst>
            </p:cNvPr>
            <p:cNvSpPr txBox="1"/>
            <p:nvPr/>
          </p:nvSpPr>
          <p:spPr>
            <a:xfrm>
              <a:off x="428930" y="5735326"/>
              <a:ext cx="5440186" cy="111825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3. Vink alle 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bestanden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aan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(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Unversioned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Files). Type 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een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message (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hier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"first commit"). 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Klik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op "Commit and Push"</a:t>
              </a:r>
              <a:endParaRPr lang="nl-NL" dirty="0"/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518844E2-C3A7-4EDE-9ADF-697065A7AF77}"/>
              </a:ext>
            </a:extLst>
          </p:cNvPr>
          <p:cNvGrpSpPr/>
          <p:nvPr/>
        </p:nvGrpSpPr>
        <p:grpSpPr>
          <a:xfrm>
            <a:off x="7114219" y="240635"/>
            <a:ext cx="5440186" cy="9412305"/>
            <a:chOff x="7114219" y="240635"/>
            <a:chExt cx="5440186" cy="9412305"/>
          </a:xfrm>
        </p:grpSpPr>
        <p:sp>
          <p:nvSpPr>
            <p:cNvPr id="11" name="Google Shape;100;gbb0b6e367b_0_23">
              <a:extLst>
                <a:ext uri="{FF2B5EF4-FFF2-40B4-BE49-F238E27FC236}">
                  <a16:creationId xmlns:a16="http://schemas.microsoft.com/office/drawing/2014/main" id="{655CD800-37EA-452B-8320-4A1E626EAAE3}"/>
                </a:ext>
              </a:extLst>
            </p:cNvPr>
            <p:cNvSpPr txBox="1"/>
            <p:nvPr/>
          </p:nvSpPr>
          <p:spPr>
            <a:xfrm>
              <a:off x="7114219" y="240635"/>
              <a:ext cx="5440186" cy="111825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4. 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Klik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op "Define remote". URL is de link</a:t>
              </a:r>
              <a:endParaRPr lang="nl-NL" dirty="0">
                <a:sym typeface="Helvetica Neue"/>
              </a:endParaRPr>
            </a:p>
            <a:p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 die je 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kreeg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bij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het 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accepteren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van de assignment in GitHub.</a:t>
              </a:r>
              <a:endParaRPr lang="nl-NL"/>
            </a:p>
          </p:txBody>
        </p:sp>
        <p:pic>
          <p:nvPicPr>
            <p:cNvPr id="12" name="Afbeelding 12">
              <a:extLst>
                <a:ext uri="{FF2B5EF4-FFF2-40B4-BE49-F238E27FC236}">
                  <a16:creationId xmlns:a16="http://schemas.microsoft.com/office/drawing/2014/main" id="{E133DE57-29C8-44CA-BECB-3222A4567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4219" y="1596277"/>
              <a:ext cx="2020712" cy="719185"/>
            </a:xfrm>
            <a:prstGeom prst="rect">
              <a:avLst/>
            </a:prstGeom>
          </p:spPr>
        </p:pic>
        <p:pic>
          <p:nvPicPr>
            <p:cNvPr id="13" name="Afbeelding 13" descr="Afbeelding met tekst&#10;&#10;Automatisch gegenereerde beschrijving">
              <a:extLst>
                <a:ext uri="{FF2B5EF4-FFF2-40B4-BE49-F238E27FC236}">
                  <a16:creationId xmlns:a16="http://schemas.microsoft.com/office/drawing/2014/main" id="{3B7DC766-AA56-4AFD-A543-14B3E2E0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4219" y="2538696"/>
              <a:ext cx="4870529" cy="1197195"/>
            </a:xfrm>
            <a:prstGeom prst="rect">
              <a:avLst/>
            </a:prstGeom>
          </p:spPr>
        </p:pic>
        <p:pic>
          <p:nvPicPr>
            <p:cNvPr id="14" name="Afbeelding 14" descr="Afbeelding met tekst&#10;&#10;Automatisch gegenereerde beschrijving">
              <a:extLst>
                <a:ext uri="{FF2B5EF4-FFF2-40B4-BE49-F238E27FC236}">
                  <a16:creationId xmlns:a16="http://schemas.microsoft.com/office/drawing/2014/main" id="{3184A6CF-7ADE-4E7A-95A1-CCF451A99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4219" y="4650141"/>
              <a:ext cx="4790251" cy="1741619"/>
            </a:xfrm>
            <a:prstGeom prst="rect">
              <a:avLst/>
            </a:prstGeom>
          </p:spPr>
        </p:pic>
        <p:sp>
          <p:nvSpPr>
            <p:cNvPr id="15" name="Google Shape;100;gbb0b6e367b_0_23">
              <a:extLst>
                <a:ext uri="{FF2B5EF4-FFF2-40B4-BE49-F238E27FC236}">
                  <a16:creationId xmlns:a16="http://schemas.microsoft.com/office/drawing/2014/main" id="{AB6DBA18-1384-4C30-A0D6-C707B642B244}"/>
                </a:ext>
              </a:extLst>
            </p:cNvPr>
            <p:cNvSpPr txBox="1"/>
            <p:nvPr/>
          </p:nvSpPr>
          <p:spPr>
            <a:xfrm>
              <a:off x="7114219" y="3974318"/>
              <a:ext cx="5440186" cy="4411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5. Kies "Push"</a:t>
              </a:r>
              <a:endParaRPr lang="nl-NL" dirty="0"/>
            </a:p>
          </p:txBody>
        </p:sp>
        <p:pic>
          <p:nvPicPr>
            <p:cNvPr id="16" name="Afbeelding 16" descr="Afbeelding met tekst&#10;&#10;Automatisch gegenereerde beschrijving">
              <a:extLst>
                <a:ext uri="{FF2B5EF4-FFF2-40B4-BE49-F238E27FC236}">
                  <a16:creationId xmlns:a16="http://schemas.microsoft.com/office/drawing/2014/main" id="{099AB575-2021-455F-B38C-BC146F150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14219" y="7294777"/>
              <a:ext cx="4041005" cy="2358163"/>
            </a:xfrm>
            <a:prstGeom prst="rect">
              <a:avLst/>
            </a:prstGeom>
          </p:spPr>
        </p:pic>
        <p:sp>
          <p:nvSpPr>
            <p:cNvPr id="17" name="Google Shape;100;gbb0b6e367b_0_23">
              <a:extLst>
                <a:ext uri="{FF2B5EF4-FFF2-40B4-BE49-F238E27FC236}">
                  <a16:creationId xmlns:a16="http://schemas.microsoft.com/office/drawing/2014/main" id="{6F5472F5-3207-493C-8820-E610C4344BE9}"/>
                </a:ext>
              </a:extLst>
            </p:cNvPr>
            <p:cNvSpPr txBox="1"/>
            <p:nvPr/>
          </p:nvSpPr>
          <p:spPr>
            <a:xfrm>
              <a:off x="7114219" y="6618954"/>
              <a:ext cx="5440186" cy="4411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6. Je code </a:t>
              </a:r>
              <a:r>
                <a:rPr lang="en-US" sz="2200" dirty="0" err="1">
                  <a:solidFill>
                    <a:srgbClr val="FFFFFF"/>
                  </a:solidFill>
                  <a:latin typeface="Helvetica Neue"/>
                  <a:sym typeface="Helvetica Neue"/>
                </a:rPr>
                <a:t>staat</a:t>
              </a:r>
              <a:r>
                <a:rPr lang="en-US" sz="2200" dirty="0">
                  <a:solidFill>
                    <a:srgbClr val="FFFFFF"/>
                  </a:solidFill>
                  <a:latin typeface="Helvetica Neue"/>
                  <a:sym typeface="Helvetica Neue"/>
                </a:rPr>
                <a:t> op GitHub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14574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0b6e367b_0_29"/>
          <p:cNvSpPr txBox="1"/>
          <p:nvPr/>
        </p:nvSpPr>
        <p:spPr>
          <a:xfrm>
            <a:off x="2051600" y="3027000"/>
            <a:ext cx="8901600" cy="369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Medestudenten halen repository binnen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-"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via IntelliJ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-"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via GitHub Desktop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Classroom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4294967295"/>
          </p:nvPr>
        </p:nvSpPr>
        <p:spPr>
          <a:xfrm>
            <a:off x="1270000" y="5029200"/>
            <a:ext cx="10959505" cy="27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 eigen git repository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die ook toegankelijk is voor je lector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zonder extra credentials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2274916" y="4656227"/>
            <a:ext cx="8454968" cy="441146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lvl="0" algn="ctr"/>
            <a:r>
              <a:rPr lang="en-US" sz="2200" dirty="0">
                <a:ea typeface="Helvetica Neue"/>
                <a:sym typeface="Helvetica Neue"/>
              </a:rPr>
              <a:t>https://</a:t>
            </a:r>
            <a:r>
              <a:rPr lang="en-US" sz="2200" dirty="0" err="1">
                <a:ea typeface="Helvetica Neue"/>
                <a:sym typeface="Helvetica Neue"/>
              </a:rPr>
              <a:t>classroom.github.com</a:t>
            </a:r>
            <a:r>
              <a:rPr lang="en-US" sz="2200">
                <a:ea typeface="Helvetica Neue"/>
                <a:sym typeface="Helvetica Neue"/>
              </a:rPr>
              <a:t>/a/GtYaT_76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6AED2-9CE2-46AE-B88C-2CAA4A750989}"/>
              </a:ext>
            </a:extLst>
          </p:cNvPr>
          <p:cNvSpPr txBox="1"/>
          <p:nvPr/>
        </p:nvSpPr>
        <p:spPr>
          <a:xfrm>
            <a:off x="1881856" y="6100177"/>
            <a:ext cx="99166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Opmerking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studenten</a:t>
            </a:r>
            <a:r>
              <a:rPr lang="en-US" sz="3600" dirty="0">
                <a:solidFill>
                  <a:schemeClr val="bg1"/>
                </a:solidFill>
              </a:rPr>
              <a:t> 3TX </a:t>
            </a:r>
            <a:r>
              <a:rPr lang="en-US" sz="3600" dirty="0" err="1">
                <a:solidFill>
                  <a:schemeClr val="bg1"/>
                </a:solidFill>
              </a:rPr>
              <a:t>hebben</a:t>
            </a:r>
            <a:r>
              <a:rPr lang="en-US" sz="3600" dirty="0">
                <a:solidFill>
                  <a:schemeClr val="bg1"/>
                </a:solidFill>
              </a:rPr>
              <a:t> op </a:t>
            </a:r>
            <a:r>
              <a:rPr lang="en-US" sz="3600" dirty="0" err="1">
                <a:solidFill>
                  <a:schemeClr val="bg1"/>
                </a:solidFill>
              </a:rPr>
              <a:t>deze</a:t>
            </a:r>
            <a:r>
              <a:rPr lang="en-US" sz="3600" dirty="0">
                <a:solidFill>
                  <a:schemeClr val="bg1"/>
                </a:solidFill>
              </a:rPr>
              <a:t> try-out admin </a:t>
            </a:r>
            <a:r>
              <a:rPr lang="en-US" sz="3600" dirty="0" err="1">
                <a:solidFill>
                  <a:schemeClr val="bg1"/>
                </a:solidFill>
              </a:rPr>
              <a:t>rechten</a:t>
            </a:r>
            <a:r>
              <a:rPr lang="en-US" sz="3600" dirty="0">
                <a:solidFill>
                  <a:schemeClr val="bg1"/>
                </a:solidFill>
              </a:rPr>
              <a:t>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bb0b6e367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988" y="678850"/>
            <a:ext cx="10430826" cy="83959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bb0b6e367b_0_1"/>
          <p:cNvSpPr txBox="1"/>
          <p:nvPr/>
        </p:nvSpPr>
        <p:spPr>
          <a:xfrm>
            <a:off x="4103200" y="8789400"/>
            <a:ext cx="8901600" cy="9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eerste persoon van het team maakt een nieuw team aan.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anderen joinen het bestaande team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10579049" y="8953319"/>
            <a:ext cx="2246402" cy="4363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Klik op “Accept”</a:t>
            </a:r>
            <a:endParaRPr/>
          </a:p>
        </p:txBody>
      </p:sp>
      <p:pic>
        <p:nvPicPr>
          <p:cNvPr id="77" name="Google Shape;7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96500"/>
            <a:ext cx="12852400" cy="656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3172713" y="8781869"/>
            <a:ext cx="9652738" cy="7792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r">
              <a:buClr>
                <a:srgbClr val="FFFFFF"/>
              </a:buClr>
              <a:buSzPts val="2200"/>
            </a:pPr>
            <a:r>
              <a: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wordt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een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lege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repository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voor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je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aangemaakt</a:t>
            </a: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naam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begint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 “</a:t>
            </a: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web3-project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gevolgd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door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jouw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GitHub </a:t>
            </a: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naam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</p:txBody>
      </p:sp>
      <p:pic>
        <p:nvPicPr>
          <p:cNvPr id="83" name="Google Shape;8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42075"/>
            <a:ext cx="12852399" cy="8426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b0b6e367b_0_19"/>
          <p:cNvSpPr txBox="1"/>
          <p:nvPr/>
        </p:nvSpPr>
        <p:spPr>
          <a:xfrm>
            <a:off x="2051600" y="3809841"/>
            <a:ext cx="8901600" cy="21339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22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Eén</a:t>
            </a: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student </a:t>
            </a:r>
            <a:r>
              <a:rPr lang="en-US" sz="22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maakt</a:t>
            </a: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een</a:t>
            </a: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project </a:t>
            </a:r>
            <a:r>
              <a:rPr lang="en-US" sz="22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aan</a:t>
            </a: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IntelliJ.</a:t>
            </a:r>
            <a:endParaRPr sz="22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op </a:t>
            </a:r>
            <a:r>
              <a:rPr lang="en-US" sz="22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naamgeving</a:t>
            </a: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22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-"/>
            </a:pPr>
            <a:r>
              <a:rPr lang="en-US" sz="22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groupId</a:t>
            </a: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be.ucll.ip.web3</a:t>
            </a:r>
            <a:endParaRPr sz="22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-"/>
            </a:pPr>
            <a:r>
              <a:rPr lang="en-US" sz="22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artefactId</a:t>
            </a: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2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groepsnaam</a:t>
            </a:r>
            <a:endParaRPr sz="22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-"/>
            </a:pP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name: </a:t>
            </a:r>
            <a:r>
              <a:rPr lang="en-US" sz="22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groepsnaam</a:t>
            </a:r>
            <a:endParaRPr sz="22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68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-"/>
            </a:pPr>
            <a:endParaRPr sz="22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b0b6e367b_0_9"/>
          <p:cNvSpPr txBox="1"/>
          <p:nvPr/>
        </p:nvSpPr>
        <p:spPr>
          <a:xfrm>
            <a:off x="6793600" y="8480700"/>
            <a:ext cx="6211200" cy="127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Maak een .gitignore bestand zoals voorbeeld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kstvak 1">
            <a:extLst>
              <a:ext uri="{FF2B5EF4-FFF2-40B4-BE49-F238E27FC236}">
                <a16:creationId xmlns:a16="http://schemas.microsoft.com/office/drawing/2014/main" id="{94C311D8-A980-4875-8EB1-12D591AA2E6A}"/>
              </a:ext>
            </a:extLst>
          </p:cNvPr>
          <p:cNvSpPr txBox="1"/>
          <p:nvPr/>
        </p:nvSpPr>
        <p:spPr>
          <a:xfrm>
            <a:off x="492033" y="435986"/>
            <a:ext cx="5512740" cy="34163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NL" sz="2400" dirty="0">
                <a:latin typeface="Lucida Sans Typewriter"/>
              </a:rPr>
              <a:t>### save </a:t>
            </a:r>
            <a:r>
              <a:rPr lang="nl-NL" sz="2400" dirty="0" err="1">
                <a:latin typeface="Lucida Sans Typewriter"/>
              </a:rPr>
              <a:t>to</a:t>
            </a:r>
            <a:r>
              <a:rPr lang="nl-NL" sz="2400" dirty="0">
                <a:latin typeface="Lucida Sans Typewriter"/>
              </a:rPr>
              <a:t> .</a:t>
            </a:r>
            <a:r>
              <a:rPr lang="nl-NL" sz="2400" dirty="0" err="1">
                <a:latin typeface="Lucida Sans Typewriter"/>
              </a:rPr>
              <a:t>gitignore</a:t>
            </a:r>
            <a:r>
              <a:rPr lang="nl-NL" sz="2400" dirty="0">
                <a:latin typeface="Lucida Sans Typewriter"/>
              </a:rPr>
              <a:t> ###</a:t>
            </a:r>
          </a:p>
          <a:p>
            <a:endParaRPr lang="nl-NL" sz="2400" dirty="0">
              <a:latin typeface="Lucida Sans Typewriter"/>
            </a:endParaRPr>
          </a:p>
          <a:p>
            <a:pPr algn="l"/>
            <a:r>
              <a:rPr lang="nl-NL" sz="2400" dirty="0">
                <a:latin typeface="Lucida Sans Typewriter"/>
              </a:rPr>
              <a:t>*.</a:t>
            </a:r>
            <a:r>
              <a:rPr lang="nl-NL" sz="2400" dirty="0" err="1">
                <a:latin typeface="Lucida Sans Typewriter"/>
              </a:rPr>
              <a:t>iml</a:t>
            </a:r>
            <a:br>
              <a:rPr lang="nl-NL" sz="2400" dirty="0">
                <a:latin typeface="Lucida Sans Typewriter"/>
              </a:rPr>
            </a:br>
            <a:br>
              <a:rPr lang="nl-NL" sz="2400" dirty="0">
                <a:latin typeface="Lucida Sans Typewriter"/>
              </a:rPr>
            </a:br>
            <a:r>
              <a:rPr lang="nl-NL" sz="2400" dirty="0">
                <a:latin typeface="Lucida Sans Typewriter"/>
              </a:rPr>
              <a:t>.</a:t>
            </a:r>
            <a:r>
              <a:rPr lang="nl-NL" sz="2400" dirty="0" err="1">
                <a:latin typeface="Lucida Sans Typewriter"/>
              </a:rPr>
              <a:t>idea</a:t>
            </a:r>
            <a:r>
              <a:rPr lang="nl-NL" sz="2400" dirty="0">
                <a:latin typeface="Lucida Sans Typewriter"/>
              </a:rPr>
              <a:t>/</a:t>
            </a:r>
            <a:br>
              <a:rPr lang="nl-NL" sz="2400" dirty="0">
                <a:latin typeface="Lucida Sans Typewriter"/>
              </a:rPr>
            </a:br>
            <a:br>
              <a:rPr lang="nl-NL" sz="2400" dirty="0">
                <a:latin typeface="Lucida Sans Typewriter"/>
              </a:rPr>
            </a:br>
            <a:r>
              <a:rPr lang="nl-NL" sz="2400" dirty="0">
                <a:latin typeface="Lucida Sans Typewriter"/>
              </a:rPr>
              <a:t>target/</a:t>
            </a:r>
            <a:br>
              <a:rPr lang="nl-NL" sz="2400" dirty="0">
                <a:latin typeface="Lucida Sans Typewriter"/>
              </a:rPr>
            </a:br>
            <a:br>
              <a:rPr lang="nl-NL" sz="2400" dirty="0">
                <a:latin typeface="Lucida Sans Typewriter"/>
              </a:rPr>
            </a:br>
            <a:r>
              <a:rPr lang="nl-NL" sz="2400" dirty="0">
                <a:latin typeface="Lucida Sans Typewriter"/>
              </a:rPr>
              <a:t>out/</a:t>
            </a:r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bb0b6e367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838" y="219675"/>
            <a:ext cx="10525125" cy="74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bb0b6e367b_0_23"/>
          <p:cNvSpPr txBox="1"/>
          <p:nvPr/>
        </p:nvSpPr>
        <p:spPr>
          <a:xfrm>
            <a:off x="941725" y="8558022"/>
            <a:ext cx="12063000" cy="1118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je project </a:t>
            </a:r>
            <a:r>
              <a:rPr lang="en-US" sz="22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naar</a:t>
            </a:r>
            <a:r>
              <a:rPr lang="en-US" sz="2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GitHub.</a:t>
            </a:r>
            <a:endParaRPr sz="22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/>
            <a:r>
              <a:rPr lang="en-US" sz="2200" dirty="0">
                <a:solidFill>
                  <a:srgbClr val="FFFFFF"/>
                </a:solidFill>
                <a:latin typeface="Helvetica Neue"/>
                <a:sym typeface="Helvetica Neue"/>
              </a:rPr>
              <a:t>Hoe? </a:t>
            </a:r>
            <a:r>
              <a:rPr lang="en-US" sz="2200" dirty="0" err="1">
                <a:solidFill>
                  <a:srgbClr val="FFFFFF"/>
                </a:solidFill>
                <a:latin typeface="Helvetica Neue"/>
                <a:sym typeface="Helvetica Neue"/>
              </a:rPr>
              <a:t>Zie</a:t>
            </a:r>
            <a:r>
              <a:rPr lang="en-US" sz="2200" dirty="0">
                <a:solidFill>
                  <a:srgbClr val="FFFFFF"/>
                </a:solidFill>
                <a:latin typeface="Helvetica Neue"/>
                <a:sym typeface="Helvetica Neue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Helvetica Neue"/>
                <a:sym typeface="Helvetica Neue"/>
              </a:rPr>
              <a:t>volgende</a:t>
            </a:r>
            <a:r>
              <a:rPr lang="en-US" sz="2200" dirty="0">
                <a:solidFill>
                  <a:srgbClr val="FFFFFF"/>
                </a:solidFill>
                <a:latin typeface="Helvetica Neue"/>
                <a:sym typeface="Helvetica Neue"/>
              </a:rPr>
              <a:t> slide.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AE0C4DC5203144911B29CD33B247D5" ma:contentTypeVersion="12" ma:contentTypeDescription="Een nieuw document maken." ma:contentTypeScope="" ma:versionID="581516ca9c2ab8b3fe814b1b5c082164">
  <xsd:schema xmlns:xsd="http://www.w3.org/2001/XMLSchema" xmlns:xs="http://www.w3.org/2001/XMLSchema" xmlns:p="http://schemas.microsoft.com/office/2006/metadata/properties" xmlns:ns2="084e3858-db5f-484d-bd14-49f3276a392c" xmlns:ns3="3b97938c-176e-4575-a9e0-e46dcd821bd4" targetNamespace="http://schemas.microsoft.com/office/2006/metadata/properties" ma:root="true" ma:fieldsID="8336a75264912222d4a20c5b26f6bb17" ns2:_="" ns3:_="">
    <xsd:import namespace="084e3858-db5f-484d-bd14-49f3276a392c"/>
    <xsd:import namespace="3b97938c-176e-4575-a9e0-e46dcd821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e3858-db5f-484d-bd14-49f3276a39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7938c-176e-4575-a9e0-e46dcd821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084e3858-db5f-484d-bd14-49f3276a392c" xsi:nil="true"/>
  </documentManagement>
</p:properties>
</file>

<file path=customXml/itemProps1.xml><?xml version="1.0" encoding="utf-8"?>
<ds:datastoreItem xmlns:ds="http://schemas.openxmlformats.org/officeDocument/2006/customXml" ds:itemID="{496788AE-34EA-4174-A7D9-8F88259FA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e3858-db5f-484d-bd14-49f3276a392c"/>
    <ds:schemaRef ds:uri="3b97938c-176e-4575-a9e0-e46dcd821b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6082F2-D58C-437F-87F1-916F650A18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D0BDFC-BE19-4592-8908-3EB032923690}">
  <ds:schemaRefs>
    <ds:schemaRef ds:uri="http://schemas.microsoft.com/office/2006/documentManagement/types"/>
    <ds:schemaRef ds:uri="http://schemas.openxmlformats.org/package/2006/metadata/core-properties"/>
    <ds:schemaRef ds:uri="6a1df0b0-6547-4fce-9905-dab0bc8a3bd7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5c923e3c-8f16-4135-b26f-496d7d380b78"/>
    <ds:schemaRef ds:uri="084e3858-db5f-484d-bd14-49f3276a39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274</Words>
  <Application>Microsoft Macintosh PowerPoint</Application>
  <PresentationFormat>Aangepast</PresentationFormat>
  <Paragraphs>36</Paragraphs>
  <Slides>11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Helvetica Neue</vt:lpstr>
      <vt:lpstr>Arial</vt:lpstr>
      <vt:lpstr>Helvetica Neue Light</vt:lpstr>
      <vt:lpstr>Lucida Sans Typewriter</vt:lpstr>
      <vt:lpstr>Black</vt:lpstr>
      <vt:lpstr>PowerPoint-presentatie</vt:lpstr>
      <vt:lpstr>GitHub Classroom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Classroom</dc:title>
  <cp:lastModifiedBy>Greetje Jongen</cp:lastModifiedBy>
  <cp:revision>127</cp:revision>
  <dcterms:modified xsi:type="dcterms:W3CDTF">2022-11-07T13:07:17Z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0x010100DBAE0C4DC5203144911B29CD33B247D5</vt:lpwstr>
  </property>
  <property fmtid="{D5CDD505-2E9C-101B-9397-08002B2CF9AE}" pid="3" name="MediaServiceImageTags">
    <vt:lpwstr/>
  </property>
  <property fmtid="{D5CDD505-2E9C-101B-9397-08002B2CF9AE}" pid="4" name="Order">
    <vt:r8>5860000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