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3" d="100"/>
          <a:sy n="123" d="100"/>
        </p:scale>
        <p:origin x="-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84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5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7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9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3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01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3EF9-1ECD-4DBE-9856-386231A8995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F766-06EE-4375-AC09-901EF3894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98516" y="199505"/>
            <a:ext cx="11355186" cy="64506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98516" y="199505"/>
            <a:ext cx="3681201" cy="592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98516" y="199505"/>
            <a:ext cx="359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SE-II – Projekt</a:t>
            </a:r>
          </a:p>
          <a:p>
            <a:r>
              <a:rPr lang="de-DE" sz="1400" dirty="0" smtClean="0"/>
              <a:t>Meilenstein II		</a:t>
            </a:r>
            <a:r>
              <a:rPr lang="de-DE" sz="1400" dirty="0" smtClean="0"/>
              <a:t>01.06.18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598516" y="199505"/>
            <a:ext cx="11355186" cy="592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897334" y="307226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Umweltmonitoring</a:t>
            </a:r>
            <a:r>
              <a:rPr lang="de-DE" b="1" dirty="0"/>
              <a:t>-System</a:t>
            </a:r>
          </a:p>
        </p:txBody>
      </p:sp>
      <p:sp>
        <p:nvSpPr>
          <p:cNvPr id="10" name="Rechteck 9"/>
          <p:cNvSpPr/>
          <p:nvPr/>
        </p:nvSpPr>
        <p:spPr>
          <a:xfrm>
            <a:off x="8274818" y="199505"/>
            <a:ext cx="3681201" cy="592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2335" y="234051"/>
            <a:ext cx="329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Joshua Probst, Philipp </a:t>
            </a:r>
            <a:r>
              <a:rPr lang="de-DE" sz="1400" dirty="0" err="1" smtClean="0"/>
              <a:t>Amend</a:t>
            </a:r>
            <a:r>
              <a:rPr lang="de-DE" sz="1400" dirty="0" smtClean="0"/>
              <a:t>, Philipp Spiegel, Tom Berger, Matthias Hägele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40977" y="868740"/>
            <a:ext cx="33073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Verteidigung des Entwurfes </a:t>
            </a:r>
            <a:r>
              <a:rPr lang="de-DE" sz="1100" dirty="0" smtClean="0"/>
              <a:t>(ca. 10 min)</a:t>
            </a:r>
            <a:endParaRPr lang="de-DE" sz="1400" dirty="0" smtClean="0"/>
          </a:p>
          <a:p>
            <a:r>
              <a:rPr lang="de-DE" sz="1100" dirty="0" smtClean="0"/>
              <a:t>Vortrag:  	</a:t>
            </a:r>
            <a:r>
              <a:rPr lang="de-DE" sz="1100" dirty="0" smtClean="0"/>
              <a:t>…. Matthias Hägele ….</a:t>
            </a:r>
          </a:p>
          <a:p>
            <a:r>
              <a:rPr lang="de-DE" sz="1100" dirty="0" smtClean="0"/>
              <a:t>Präsentation:	….Link….</a:t>
            </a:r>
          </a:p>
          <a:p>
            <a:endParaRPr lang="de-DE" sz="1100" dirty="0" smtClean="0"/>
          </a:p>
          <a:p>
            <a:r>
              <a:rPr lang="de-DE" sz="1100" dirty="0" smtClean="0"/>
              <a:t>Inhaltliche Schwerpunkte</a:t>
            </a:r>
            <a:r>
              <a:rPr lang="de-DE" sz="1100" dirty="0" smtClean="0"/>
              <a:t>:</a:t>
            </a:r>
          </a:p>
          <a:p>
            <a:endParaRPr lang="de-DE" sz="1100" dirty="0" smtClean="0"/>
          </a:p>
          <a:p>
            <a:pPr marL="171450" indent="-171450">
              <a:buFontTx/>
              <a:buChar char="-"/>
            </a:pPr>
            <a:r>
              <a:rPr lang="de-DE" sz="1100" dirty="0" smtClean="0"/>
              <a:t>Klassendiagramm</a:t>
            </a:r>
            <a:endParaRPr lang="de-DE" sz="1100" dirty="0"/>
          </a:p>
          <a:p>
            <a:pPr marL="171450" indent="-171450">
              <a:buFontTx/>
              <a:buChar char="-"/>
            </a:pPr>
            <a:r>
              <a:rPr lang="de-DE" sz="1100" dirty="0" err="1" smtClean="0"/>
              <a:t>Packagediagramm</a:t>
            </a:r>
            <a:endParaRPr lang="de-DE" sz="1100" dirty="0" smtClean="0"/>
          </a:p>
          <a:p>
            <a:r>
              <a:rPr lang="de-DE" sz="1100" dirty="0" smtClean="0"/>
              <a:t>-    S</a:t>
            </a:r>
            <a:r>
              <a:rPr lang="de-DE" sz="1100" dirty="0" smtClean="0"/>
              <a:t>equenzdiagramm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  <a:p>
            <a:r>
              <a:rPr lang="de-DE" sz="1100" dirty="0" smtClean="0"/>
              <a:t>Ergebnis der Arbeit:</a:t>
            </a:r>
          </a:p>
          <a:p>
            <a:endParaRPr lang="de-DE" sz="1100" dirty="0"/>
          </a:p>
          <a:p>
            <a:r>
              <a:rPr lang="de-DE" sz="1100" dirty="0" smtClean="0"/>
              <a:t>- Grobentwurf wurde erstellt</a:t>
            </a:r>
            <a:endParaRPr lang="de-DE" sz="1100" dirty="0" smtClean="0"/>
          </a:p>
          <a:p>
            <a:r>
              <a:rPr lang="de-DE" sz="1100" dirty="0" smtClean="0"/>
              <a:t>- Aus Grobentwurf wurde Feinentwurf erstellt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Das haben wir gelernt / erreicht:</a:t>
            </a:r>
            <a:endParaRPr lang="de-DE" sz="1100" dirty="0"/>
          </a:p>
          <a:p>
            <a:endParaRPr lang="de-DE" sz="1100" dirty="0" smtClean="0"/>
          </a:p>
          <a:p>
            <a:r>
              <a:rPr lang="de-DE" sz="1100" dirty="0" smtClean="0"/>
              <a:t>- UML ist kompliziert</a:t>
            </a:r>
            <a:endParaRPr lang="de-DE" sz="1100" dirty="0"/>
          </a:p>
          <a:p>
            <a:r>
              <a:rPr lang="de-DE" sz="1100" dirty="0" smtClean="0"/>
              <a:t>- </a:t>
            </a:r>
            <a:r>
              <a:rPr lang="de-DE" sz="1100" dirty="0" err="1" smtClean="0"/>
              <a:t>ObjectIF</a:t>
            </a:r>
            <a:r>
              <a:rPr lang="de-DE" sz="1100" dirty="0" smtClean="0"/>
              <a:t> bietet mehr Varianzen als notwendig</a:t>
            </a:r>
            <a:endParaRPr lang="de-DE" sz="1100" dirty="0" smtClean="0"/>
          </a:p>
          <a:p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4279717" y="791817"/>
            <a:ext cx="0" cy="5858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8282220" y="783797"/>
            <a:ext cx="0" cy="5858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53742" y="868739"/>
            <a:ext cx="359443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Vorstellung des Implementierungskonzeptes</a:t>
            </a:r>
          </a:p>
          <a:p>
            <a:r>
              <a:rPr lang="de-DE" sz="1100" dirty="0" smtClean="0"/>
              <a:t>Vortrag:  	…. </a:t>
            </a:r>
            <a:r>
              <a:rPr lang="de-DE" sz="1100" dirty="0" smtClean="0"/>
              <a:t>Philipp </a:t>
            </a:r>
            <a:r>
              <a:rPr lang="de-DE" sz="1100" dirty="0" err="1" smtClean="0"/>
              <a:t>Amend</a:t>
            </a:r>
            <a:r>
              <a:rPr lang="de-DE" sz="1100" dirty="0" smtClean="0"/>
              <a:t> .…</a:t>
            </a:r>
            <a:endParaRPr lang="de-DE" sz="1100" dirty="0"/>
          </a:p>
          <a:p>
            <a:r>
              <a:rPr lang="de-DE" sz="1100" dirty="0" smtClean="0"/>
              <a:t>Präsentation:	….Link….</a:t>
            </a:r>
          </a:p>
          <a:p>
            <a:endParaRPr lang="de-DE" sz="1100" dirty="0" smtClean="0"/>
          </a:p>
          <a:p>
            <a:r>
              <a:rPr lang="de-DE" sz="1100" dirty="0" smtClean="0"/>
              <a:t>Inhaltliche Schwerpunkte:</a:t>
            </a:r>
          </a:p>
          <a:p>
            <a:endParaRPr lang="de-DE" sz="1100" dirty="0"/>
          </a:p>
          <a:p>
            <a:r>
              <a:rPr lang="de-DE" sz="1100" dirty="0" smtClean="0"/>
              <a:t>- Erste Schritte</a:t>
            </a:r>
            <a:endParaRPr lang="de-DE" sz="1100" dirty="0" smtClean="0"/>
          </a:p>
          <a:p>
            <a:r>
              <a:rPr lang="de-DE" sz="1100" dirty="0" smtClean="0"/>
              <a:t>- Aufgabenteilung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  <a:p>
            <a:r>
              <a:rPr lang="de-DE" sz="1100" dirty="0" smtClean="0"/>
              <a:t>Nächste Schritte:</a:t>
            </a:r>
          </a:p>
          <a:p>
            <a:endParaRPr lang="de-DE" sz="1100" dirty="0"/>
          </a:p>
          <a:p>
            <a:r>
              <a:rPr lang="de-DE" sz="1100" dirty="0" smtClean="0"/>
              <a:t>- Zeitplan erstellen</a:t>
            </a:r>
            <a:endParaRPr lang="de-DE" sz="1100" dirty="0" smtClean="0"/>
          </a:p>
          <a:p>
            <a:r>
              <a:rPr lang="de-DE" sz="1100" dirty="0" smtClean="0"/>
              <a:t>- Datenbank erstellen</a:t>
            </a:r>
            <a:endParaRPr lang="de-DE" sz="1100" dirty="0"/>
          </a:p>
          <a:p>
            <a:r>
              <a:rPr lang="de-DE" sz="1100" dirty="0" smtClean="0"/>
              <a:t>- Java Gerüst bauen</a:t>
            </a:r>
            <a:endParaRPr lang="de-DE" sz="1100" dirty="0" smtClean="0"/>
          </a:p>
          <a:p>
            <a:r>
              <a:rPr lang="de-DE" sz="1100" dirty="0" smtClean="0"/>
              <a:t>- Tests festlegen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Offene Punkte:</a:t>
            </a:r>
            <a:endParaRPr lang="de-DE" sz="1100" dirty="0"/>
          </a:p>
          <a:p>
            <a:endParaRPr lang="de-DE" sz="1100" dirty="0" smtClean="0"/>
          </a:p>
          <a:p>
            <a:r>
              <a:rPr lang="de-DE" sz="1100" dirty="0" smtClean="0"/>
              <a:t>- Kommunikation zwischen Komponenten</a:t>
            </a:r>
            <a:endParaRPr lang="de-DE" sz="1100" dirty="0"/>
          </a:p>
          <a:p>
            <a:r>
              <a:rPr lang="de-DE" sz="1100" dirty="0" smtClean="0"/>
              <a:t>- Tests</a:t>
            </a:r>
            <a:endParaRPr lang="de-DE" sz="1100" dirty="0" smtClean="0"/>
          </a:p>
          <a:p>
            <a:r>
              <a:rPr lang="de-DE" sz="1100" smtClean="0"/>
              <a:t>- </a:t>
            </a:r>
            <a:endParaRPr lang="de-DE" sz="1100" dirty="0"/>
          </a:p>
          <a:p>
            <a:r>
              <a:rPr lang="de-DE" sz="1100" dirty="0" smtClean="0"/>
              <a:t>-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8356244" y="868739"/>
            <a:ext cx="3466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Meilenstein – Review </a:t>
            </a:r>
            <a:r>
              <a:rPr lang="de-DE" sz="1100" dirty="0"/>
              <a:t>(ca. 10 min)</a:t>
            </a:r>
            <a:endParaRPr lang="de-DE" sz="1400" b="1" dirty="0" smtClean="0"/>
          </a:p>
          <a:p>
            <a:endParaRPr lang="de-DE" sz="1100" dirty="0" smtClean="0"/>
          </a:p>
          <a:p>
            <a:r>
              <a:rPr lang="de-DE" sz="1100" dirty="0" smtClean="0"/>
              <a:t>Stand der Projektarbeit:</a:t>
            </a:r>
          </a:p>
          <a:p>
            <a:endParaRPr lang="de-DE" sz="1100" dirty="0"/>
          </a:p>
          <a:p>
            <a:r>
              <a:rPr lang="de-DE" sz="1100" dirty="0" smtClean="0"/>
              <a:t>- Erste Ergebnisse mit Sensoren</a:t>
            </a:r>
            <a:endParaRPr lang="de-DE" sz="1100" dirty="0" smtClean="0"/>
          </a:p>
          <a:p>
            <a:r>
              <a:rPr lang="de-DE" sz="1100" dirty="0" smtClean="0"/>
              <a:t>- Entwurf fertiggestellt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/>
          </a:p>
          <a:p>
            <a:r>
              <a:rPr lang="de-DE" sz="1100" dirty="0" smtClean="0"/>
              <a:t>Nächste Schritte</a:t>
            </a:r>
            <a:r>
              <a:rPr lang="de-DE" sz="1100" dirty="0" smtClean="0"/>
              <a:t>:</a:t>
            </a:r>
          </a:p>
          <a:p>
            <a:endParaRPr lang="de-DE" sz="1100" dirty="0" smtClean="0"/>
          </a:p>
          <a:p>
            <a:r>
              <a:rPr lang="de-DE" sz="1100" dirty="0" smtClean="0"/>
              <a:t>- Implementierungskonzept erstellen</a:t>
            </a:r>
            <a:endParaRPr lang="de-DE" sz="1100" dirty="0"/>
          </a:p>
          <a:p>
            <a:r>
              <a:rPr lang="de-DE" sz="1100" dirty="0" smtClean="0"/>
              <a:t>- Sensoren löten</a:t>
            </a:r>
            <a:endParaRPr lang="de-DE" sz="1100" dirty="0" smtClean="0"/>
          </a:p>
          <a:p>
            <a:r>
              <a:rPr lang="de-DE" sz="1100" dirty="0" smtClean="0"/>
              <a:t>- Implementierung starten</a:t>
            </a:r>
            <a:endParaRPr lang="de-DE" sz="1100" dirty="0"/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Unklarheiten / Probleme</a:t>
            </a:r>
            <a:r>
              <a:rPr lang="de-DE" sz="1100" dirty="0" smtClean="0"/>
              <a:t>:</a:t>
            </a:r>
          </a:p>
          <a:p>
            <a:endParaRPr lang="de-DE" sz="1100" dirty="0"/>
          </a:p>
          <a:p>
            <a:r>
              <a:rPr lang="de-DE" sz="1100" dirty="0" smtClean="0"/>
              <a:t>- Satzschablonen</a:t>
            </a:r>
            <a:endParaRPr lang="de-DE" sz="1100" dirty="0"/>
          </a:p>
          <a:p>
            <a:r>
              <a:rPr lang="de-DE" sz="1100" dirty="0" smtClean="0"/>
              <a:t>- Klassendiagramm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Situation im Team:</a:t>
            </a:r>
          </a:p>
          <a:p>
            <a:endParaRPr lang="de-DE" sz="1100" dirty="0" smtClean="0"/>
          </a:p>
          <a:p>
            <a:r>
              <a:rPr lang="de-DE" sz="1100" dirty="0" smtClean="0"/>
              <a:t>- Gute Stimmung</a:t>
            </a:r>
            <a:endParaRPr lang="de-DE" sz="1100" dirty="0" smtClean="0"/>
          </a:p>
          <a:p>
            <a:r>
              <a:rPr lang="de-DE" sz="1100" dirty="0" smtClean="0"/>
              <a:t>- Jeder bringt seinen Beitrag</a:t>
            </a:r>
            <a:endParaRPr lang="de-DE" sz="1100" dirty="0" smtClean="0"/>
          </a:p>
          <a:p>
            <a:r>
              <a:rPr lang="de-DE" sz="1100" dirty="0" smtClean="0"/>
              <a:t>- Regelmäßige Meetings werden von allen besucht</a:t>
            </a:r>
          </a:p>
          <a:p>
            <a:r>
              <a:rPr lang="de-DE" sz="1100" dirty="0" smtClean="0"/>
              <a:t>- Diskussionsfreudig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22720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Benutzerdefiniert</PresentationFormat>
  <Paragraphs>82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</dc:creator>
  <cp:lastModifiedBy>Matze</cp:lastModifiedBy>
  <cp:revision>12</cp:revision>
  <dcterms:created xsi:type="dcterms:W3CDTF">2017-02-27T12:49:32Z</dcterms:created>
  <dcterms:modified xsi:type="dcterms:W3CDTF">2018-05-31T16:31:33Z</dcterms:modified>
</cp:coreProperties>
</file>