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07BB3E5-7C6E-44ED-AB48-F719A03C06B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C88315-B2EB-40D5-B514-BDF51FE1BE43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3E5-7C6E-44ED-AB48-F719A03C06B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8315-B2EB-40D5-B514-BDF51FE1BE4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07BB3E5-7C6E-44ED-AB48-F719A03C06B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EC88315-B2EB-40D5-B514-BDF51FE1BE43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3E5-7C6E-44ED-AB48-F719A03C06B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EC88315-B2EB-40D5-B514-BDF51FE1BE43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3E5-7C6E-44ED-AB48-F719A03C06B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EC88315-B2EB-40D5-B514-BDF51FE1BE43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07BB3E5-7C6E-44ED-AB48-F719A03C06B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EC88315-B2EB-40D5-B514-BDF51FE1BE43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07BB3E5-7C6E-44ED-AB48-F719A03C06B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EC88315-B2EB-40D5-B514-BDF51FE1BE43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3E5-7C6E-44ED-AB48-F719A03C06B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EC88315-B2EB-40D5-B514-BDF51FE1BE4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3E5-7C6E-44ED-AB48-F719A03C06B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C88315-B2EB-40D5-B514-BDF51FE1BE4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3E5-7C6E-44ED-AB48-F719A03C06B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EC88315-B2EB-40D5-B514-BDF51FE1BE43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07BB3E5-7C6E-44ED-AB48-F719A03C06B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EC88315-B2EB-40D5-B514-BDF51FE1BE43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07BB3E5-7C6E-44ED-AB48-F719A03C06B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EC88315-B2EB-40D5-B514-BDF51FE1BE43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Vorstellung Entwurf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Team Alpha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Klassendiagramm</a:t>
            </a:r>
          </a:p>
          <a:p>
            <a:endParaRPr lang="de-DE" dirty="0"/>
          </a:p>
          <a:p>
            <a:r>
              <a:rPr lang="de-DE" dirty="0" err="1" smtClean="0"/>
              <a:t>Packagediagramm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Sequenzdiagramm</a:t>
            </a:r>
          </a:p>
          <a:p>
            <a:endParaRPr lang="de-DE" dirty="0"/>
          </a:p>
          <a:p>
            <a:r>
              <a:rPr lang="de-DE" dirty="0" smtClean="0"/>
              <a:t>Implementierung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1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en-US" dirty="0"/>
          </a:p>
        </p:txBody>
      </p:sp>
      <p:pic>
        <p:nvPicPr>
          <p:cNvPr id="1027" name="Picture 3" descr="C:\Users\Matze\Documents\Studium Wi inf\SE II\Klassendiagramm f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8136904" cy="438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68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Packagediagramm</a:t>
            </a:r>
            <a:endParaRPr lang="en-US" dirty="0"/>
          </a:p>
        </p:txBody>
      </p:sp>
      <p:pic>
        <p:nvPicPr>
          <p:cNvPr id="2050" name="Picture 2" descr="C:\Users\Matze\Documents\Studium Wi inf\SE II\Packagediagramm f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56" y="1844824"/>
            <a:ext cx="8440147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01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</a:t>
            </a:r>
            <a:endParaRPr lang="en-US" dirty="0"/>
          </a:p>
        </p:txBody>
      </p:sp>
      <p:pic>
        <p:nvPicPr>
          <p:cNvPr id="3074" name="Picture 2" descr="C:\Users\Matze\Documents\Studium Wi inf\SE II\SequenzDiagram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20"/>
            <a:ext cx="8599176" cy="281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44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Erste Schritte:</a:t>
            </a:r>
          </a:p>
          <a:p>
            <a:endParaRPr lang="de-DE" dirty="0" smtClean="0"/>
          </a:p>
          <a:p>
            <a:pPr lvl="2"/>
            <a:r>
              <a:rPr lang="de-DE" dirty="0" smtClean="0"/>
              <a:t>Datenbank erstellen</a:t>
            </a:r>
          </a:p>
          <a:p>
            <a:pPr lvl="2"/>
            <a:r>
              <a:rPr lang="de-DE" dirty="0" smtClean="0"/>
              <a:t>Kommunikationskonzept zwischen Komponenten erstellen</a:t>
            </a:r>
          </a:p>
          <a:p>
            <a:pPr lvl="2"/>
            <a:r>
              <a:rPr lang="de-DE" dirty="0" smtClean="0"/>
              <a:t>Java </a:t>
            </a:r>
            <a:r>
              <a:rPr lang="de-DE" dirty="0"/>
              <a:t>G</a:t>
            </a:r>
            <a:r>
              <a:rPr lang="de-DE" dirty="0" smtClean="0"/>
              <a:t>erüst erstellen</a:t>
            </a:r>
          </a:p>
          <a:p>
            <a:pPr lvl="2"/>
            <a:r>
              <a:rPr lang="de-DE" dirty="0" smtClean="0"/>
              <a:t>Test festlegen und durchführen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3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Aufgabenteilung:</a:t>
            </a:r>
          </a:p>
          <a:p>
            <a:pPr lvl="2"/>
            <a:endParaRPr lang="de-DE" dirty="0"/>
          </a:p>
          <a:p>
            <a:pPr lvl="2"/>
            <a:r>
              <a:rPr lang="de-DE" dirty="0" smtClean="0"/>
              <a:t>Aufteilung der Klassen zur Programmierung</a:t>
            </a:r>
          </a:p>
          <a:p>
            <a:pPr lvl="2"/>
            <a:r>
              <a:rPr lang="de-DE" dirty="0" smtClean="0"/>
              <a:t>Zeitplan für Fertigstellung der Klassen bestimmen</a:t>
            </a:r>
          </a:p>
          <a:p>
            <a:pPr lvl="2"/>
            <a:r>
              <a:rPr lang="de-DE" dirty="0" smtClean="0"/>
              <a:t>Gerüst mit Code befüllen</a:t>
            </a:r>
          </a:p>
          <a:p>
            <a:pPr lvl="2"/>
            <a:r>
              <a:rPr lang="de-DE" dirty="0" smtClean="0"/>
              <a:t>Komponenten eingliedern</a:t>
            </a:r>
          </a:p>
          <a:p>
            <a:pPr lvl="2"/>
            <a:r>
              <a:rPr lang="de-DE" dirty="0" smtClean="0"/>
              <a:t>Paralleles durchführen von Tests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06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53</Words>
  <Application>Microsoft Office PowerPoint</Application>
  <PresentationFormat>Bildschirmpräsentation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Galathea</vt:lpstr>
      <vt:lpstr>Vorstellung Entwurf</vt:lpstr>
      <vt:lpstr>Gliederung</vt:lpstr>
      <vt:lpstr>Klassendiagramm</vt:lpstr>
      <vt:lpstr>Packagediagramm</vt:lpstr>
      <vt:lpstr>Sequenzdiagramm</vt:lpstr>
      <vt:lpstr>Implementierung</vt:lpstr>
      <vt:lpstr>Implementierung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Vorstellung Entwurf</dc:title>
  <dc:creator>Matze</dc:creator>
  <cp:lastModifiedBy>Matze</cp:lastModifiedBy>
  <cp:revision>4</cp:revision>
  <dcterms:created xsi:type="dcterms:W3CDTF">2018-05-31T15:02:52Z</dcterms:created>
  <dcterms:modified xsi:type="dcterms:W3CDTF">2018-05-31T16:31:41Z</dcterms:modified>
</cp:coreProperties>
</file>