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58" r:id="rId11"/>
    <p:sldId id="265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81" r:id="rId21"/>
    <p:sldId id="272" r:id="rId22"/>
    <p:sldId id="282" r:id="rId23"/>
    <p:sldId id="283" r:id="rId24"/>
    <p:sldId id="273" r:id="rId25"/>
    <p:sldId id="277" r:id="rId26"/>
    <p:sldId id="284" r:id="rId27"/>
    <p:sldId id="285" r:id="rId28"/>
    <p:sldId id="274" r:id="rId29"/>
    <p:sldId id="278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2872CDFD-24B5-4007-8663-A8649C60F2FD}">
          <p14:sldIdLst>
            <p14:sldId id="256"/>
            <p14:sldId id="257"/>
            <p14:sldId id="259"/>
            <p14:sldId id="276"/>
            <p14:sldId id="260"/>
            <p14:sldId id="261"/>
            <p14:sldId id="262"/>
            <p14:sldId id="263"/>
            <p14:sldId id="264"/>
            <p14:sldId id="258"/>
            <p14:sldId id="265"/>
            <p14:sldId id="279"/>
            <p14:sldId id="280"/>
            <p14:sldId id="266"/>
            <p14:sldId id="267"/>
            <p14:sldId id="268"/>
            <p14:sldId id="269"/>
            <p14:sldId id="270"/>
            <p14:sldId id="271"/>
            <p14:sldId id="281"/>
            <p14:sldId id="272"/>
            <p14:sldId id="282"/>
            <p14:sldId id="283"/>
            <p14:sldId id="273"/>
            <p14:sldId id="277"/>
            <p14:sldId id="284"/>
            <p14:sldId id="285"/>
            <p14:sldId id="274"/>
            <p14:sldId id="27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D8995-94F4-4958-978B-5698D274B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/>
          <a:lstStyle/>
          <a:p>
            <a:pPr algn="ctr"/>
            <a:r>
              <a:rPr lang="pl-PL" dirty="0"/>
              <a:t>SYSTEM WYSTAWIANIA </a:t>
            </a:r>
            <a:br>
              <a:rPr lang="pl-PL" dirty="0"/>
            </a:br>
            <a:r>
              <a:rPr lang="pl-PL" dirty="0"/>
              <a:t>i REZERWACJI </a:t>
            </a:r>
            <a:br>
              <a:rPr lang="pl-PL" dirty="0"/>
            </a:br>
            <a:r>
              <a:rPr lang="pl-PL" dirty="0"/>
              <a:t>APARTAMENTÓW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61C8010-13C6-418C-BE38-C44026084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3842" y="3442710"/>
            <a:ext cx="8791575" cy="2902671"/>
          </a:xfrm>
        </p:spPr>
        <p:txBody>
          <a:bodyPr>
            <a:normAutofit fontScale="70000" lnSpcReduction="20000"/>
          </a:bodyPr>
          <a:lstStyle/>
          <a:p>
            <a:r>
              <a:rPr lang="pl-PL" sz="3100" u="sng" dirty="0"/>
              <a:t>Wykonali:</a:t>
            </a:r>
          </a:p>
          <a:p>
            <a:r>
              <a:rPr lang="pl-PL" sz="3100" dirty="0"/>
              <a:t>Agnieszka </a:t>
            </a:r>
            <a:r>
              <a:rPr lang="pl-PL" sz="3100" dirty="0" err="1"/>
              <a:t>Szajdecka</a:t>
            </a:r>
            <a:endParaRPr lang="pl-PL" sz="3100" dirty="0"/>
          </a:p>
          <a:p>
            <a:r>
              <a:rPr lang="pl-PL" sz="3100" dirty="0"/>
              <a:t>Michał </a:t>
            </a:r>
            <a:r>
              <a:rPr lang="pl-PL" sz="3100" dirty="0" err="1"/>
              <a:t>Kopaczewski</a:t>
            </a:r>
            <a:endParaRPr lang="pl-PL" sz="3100" dirty="0"/>
          </a:p>
          <a:p>
            <a:r>
              <a:rPr lang="pl-PL" sz="3100" dirty="0"/>
              <a:t>Rafał Urbaniak</a:t>
            </a:r>
          </a:p>
          <a:p>
            <a:endParaRPr lang="pl-PL" dirty="0"/>
          </a:p>
          <a:p>
            <a:pPr algn="ctr"/>
            <a:r>
              <a:rPr lang="pl-PL" dirty="0"/>
              <a:t>Warszawska wyższa szkoła informatyki </a:t>
            </a:r>
          </a:p>
          <a:p>
            <a:pPr algn="ctr"/>
            <a:r>
              <a:rPr lang="pl-PL" dirty="0"/>
              <a:t>2019 r.</a:t>
            </a:r>
          </a:p>
        </p:txBody>
      </p:sp>
    </p:spTree>
    <p:extLst>
      <p:ext uri="{BB962C8B-B14F-4D97-AF65-F5344CB8AC3E}">
        <p14:creationId xmlns:p14="http://schemas.microsoft.com/office/powerpoint/2010/main" val="9561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DEFD6A-7EA8-45E0-B0CF-851A5041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4771"/>
            <a:ext cx="9905998" cy="14785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Główne funkcje systemu </a:t>
            </a:r>
            <a:b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200" dirty="0">
                <a:effectLst/>
              </a:rPr>
              <a:t>Produkt udostępnia następujące funkcjonalności użytkownikowi:</a:t>
            </a:r>
            <a:br>
              <a:rPr lang="pl-PL" sz="2200" dirty="0">
                <a:effectLst/>
              </a:rPr>
            </a:br>
            <a:br>
              <a:rPr lang="pl-PL" sz="2200" b="1" dirty="0">
                <a:effectLst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8C48CF-AB26-447C-B753-B07188ED3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993" y="2005156"/>
            <a:ext cx="4878389" cy="354171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możliwość rejestracji i logowania,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uwierzytelnienie i autoryzacje użytkowników,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zmiany hasła oraz danych użytkownika,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wyszukiwanie apartamentów w zależności od podanych kryteriów wyszukiwania,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rezerwację apartamentów po zalogowaniu lub rejestracji,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anulować swoje aktualne rezerwacje,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pl-PL" sz="1900" dirty="0">
              <a:effectLst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5BFB56C-98C0-442B-8443-65AD11A1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619" y="1972397"/>
            <a:ext cx="4606636" cy="43868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historię rezerwacji,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przeglądania aktualnych rezerwacji użytkownika,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dodawania nowych hoteli </a:t>
            </a:r>
            <a:br>
              <a:rPr lang="pl-PL" sz="1900" dirty="0">
                <a:effectLst/>
              </a:rPr>
            </a:br>
            <a:r>
              <a:rPr lang="pl-PL" sz="1900" dirty="0">
                <a:effectLst/>
              </a:rPr>
              <a:t>i apartamentów jako właściciel,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modyfikację i usuwanie istniejących hoteli i apartamentów jako właściciel,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przeglądania historię hoteli </a:t>
            </a:r>
            <a:br>
              <a:rPr lang="pl-PL" sz="1900" dirty="0">
                <a:effectLst/>
              </a:rPr>
            </a:br>
            <a:r>
              <a:rPr lang="pl-PL" sz="1900" dirty="0">
                <a:effectLst/>
              </a:rPr>
              <a:t>i apartamentów,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900" dirty="0">
                <a:effectLst/>
              </a:rPr>
              <a:t> aplikacja zapewni profil (administratora)  zarządzający kontami użytkowników.</a:t>
            </a:r>
            <a:endParaRPr lang="pl-PL" sz="1900" dirty="0"/>
          </a:p>
          <a:p>
            <a:pPr>
              <a:buFont typeface="Wingdings" panose="05000000000000000000" pitchFamily="2" charset="2"/>
              <a:buChar char="Ø"/>
            </a:pPr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341110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FECE8E-1CDA-47EE-B7CC-10E4470B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5" y="2213667"/>
            <a:ext cx="9905998" cy="1478570"/>
          </a:xfrm>
        </p:spPr>
        <p:txBody>
          <a:bodyPr/>
          <a:lstStyle/>
          <a:p>
            <a:pPr algn="ctr"/>
            <a:r>
              <a:rPr lang="pl-PL" dirty="0">
                <a:effectLst/>
              </a:rPr>
              <a:t>Działanie systemu wystawiania/rezerwacji apartamentów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091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FB5DA-B2A0-4850-91EA-CF03756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1. </a:t>
            </a:r>
            <a:r>
              <a:rPr lang="pl-PL" dirty="0">
                <a:effectLst/>
              </a:rPr>
              <a:t>możliwość rejestracji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5389C-574F-4E04-A6D9-344DACD7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System posiada możliwość rejestracji dla nowych jeszcze nie istniejących użytkowników poprzez wykorzystanie procesu rejestracji.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AD0DD47-6DFD-4C9B-BDCA-A102056A4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492" y="592138"/>
            <a:ext cx="5306628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5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FB5DA-B2A0-4850-91EA-CF03756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2. </a:t>
            </a:r>
            <a:r>
              <a:rPr lang="pl-PL" dirty="0">
                <a:effectLst/>
              </a:rPr>
              <a:t>możliwość Logowania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5389C-574F-4E04-A6D9-344DACD7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Użytkownicy posiadający konta korzystając z opcji logowania mają możliwość zalogowania się do swojego profilu. 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19AE344-A8D5-4B40-94EF-25CDB78F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87068"/>
            <a:ext cx="5891213" cy="28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4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97FCF-75B4-462F-B60B-10AA485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3. Autoryzacja i autentykacja użytkownika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44B6B-B7DA-409D-96F0-EF7453F0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effectLst/>
              </a:rPr>
              <a:t>W celu pełnego wykorzystania systemu, użytkownik musi założyć konto w procesie rejestracji. Podane w procesie rejestracji email i hasło są używane do procesu uwierzytelniania użytkownika. Po zalogowaniu się do systemu email i hasło może zostać zmienione.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294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97FCF-75B4-462F-B60B-10AA485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3. Autoryzacja i autentykacja użytkownika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44B6B-B7DA-409D-96F0-EF7453F0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effectLst/>
              </a:rPr>
              <a:t>Proces rejestracji nadaje użytkownikom odpowiednie uprawnienia w zależności od wybranego profilu użytkownika. Istnieją trzy profile użytkowników aplikacji: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Klient,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Właściciel,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Administrator.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019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97FCF-75B4-462F-B60B-10AA485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3. Autoryzacja i autentykacja użytkownika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44B6B-B7DA-409D-96F0-EF7453F0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</a:t>
            </a:r>
            <a:r>
              <a:rPr lang="pl-PL" b="1" dirty="0">
                <a:effectLst/>
              </a:rPr>
              <a:t>Profil kliencki </a:t>
            </a:r>
            <a:r>
              <a:rPr lang="pl-PL" dirty="0">
                <a:effectLst/>
              </a:rPr>
              <a:t>umożliwia rezerwacje apartamentów w hotelach.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</a:t>
            </a:r>
            <a:r>
              <a:rPr lang="pl-PL" b="1" dirty="0">
                <a:effectLst/>
              </a:rPr>
              <a:t>Profil właściciela</a:t>
            </a:r>
            <a:r>
              <a:rPr lang="pl-PL" dirty="0">
                <a:effectLst/>
              </a:rPr>
              <a:t> pozwala na zarządzanie hotelami i apartamentami.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Dodatkowo istnieje profil administratora umożliwiający zarządzanie kontami użytkowników aplikacji. </a:t>
            </a:r>
            <a:r>
              <a:rPr lang="pl-PL" b="1" dirty="0">
                <a:effectLst/>
              </a:rPr>
              <a:t>Profil administracyjny </a:t>
            </a:r>
            <a:r>
              <a:rPr lang="pl-PL" dirty="0">
                <a:effectLst/>
              </a:rPr>
              <a:t>może założyć tylko inny administrator.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297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97FCF-75B4-462F-B60B-10AA485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3. Autoryzacja i autentykacja użytkownika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44B6B-B7DA-409D-96F0-EF7453F0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effectLst/>
              </a:rPr>
              <a:t>W trakcie logowania do aplikacji system potwierdza tożsamość użytkownika i weryfikował jego uprawnienia. Nieuwierzytelniony w aplikacji użytkownik jest uprawniony do wyszukiwania i przeglądania informacji o wolnych apartamentach w hotelu.</a:t>
            </a:r>
          </a:p>
        </p:txBody>
      </p:sp>
    </p:spTree>
    <p:extLst>
      <p:ext uri="{BB962C8B-B14F-4D97-AF65-F5344CB8AC3E}">
        <p14:creationId xmlns:p14="http://schemas.microsoft.com/office/powerpoint/2010/main" val="36484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97FCF-75B4-462F-B60B-10AA485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3. Autoryzacja i autentykacja użytkownika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44B6B-B7DA-409D-96F0-EF7453F0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effectLst/>
              </a:rPr>
              <a:t>Użytkownik posiada możliwość wylogowania się z aplikacji, jeżeli nie przekroczy czasu trwania sesji użytkownika, po której nastąpi automatyczne wylogowanie z aplikacji. </a:t>
            </a:r>
          </a:p>
        </p:txBody>
      </p:sp>
    </p:spTree>
    <p:extLst>
      <p:ext uri="{BB962C8B-B14F-4D97-AF65-F5344CB8AC3E}">
        <p14:creationId xmlns:p14="http://schemas.microsoft.com/office/powerpoint/2010/main" val="229779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FB5DA-B2A0-4850-91EA-CF03756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</a:t>
            </a:r>
            <a:r>
              <a:rPr lang="pl-PL" dirty="0">
                <a:effectLst/>
              </a:rPr>
              <a:t>zmiany hasła oraz danych użytkownika,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5389C-574F-4E04-A6D9-344DACD7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Użytkownicy po zalogowaniu się do swoich profili mają możliwość edytowania swoich danych poprzez zakładkę „Twój profil”.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1D487F4-96A7-4C3D-9B92-66A6AC29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430" y="592138"/>
            <a:ext cx="5306752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DDB8FF-4E1A-4A4A-8F34-34872CA4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77079"/>
            <a:ext cx="9905999" cy="54864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>
                <a:effectLst/>
              </a:rPr>
              <a:t>Powyższy system ma na celu zapewnienie elastyczności i komfortu wynajmowania apartamentów oraz zarządzania hotelami. Aplikacja posiada możliwość wyszukiwania lokali zgodnie z określonymi kryteriami takimi jak: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miejscowość,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zakres dat,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nazwy hotelu.</a:t>
            </a:r>
          </a:p>
          <a:p>
            <a:pPr marL="0" indent="0" algn="just">
              <a:buNone/>
            </a:pPr>
            <a:r>
              <a:rPr lang="pl-PL" dirty="0">
                <a:effectLst/>
              </a:rPr>
              <a:t>Użytkownicy po zdefiniowaniu swojej roli w procesie rejestracji otrzymują uprawnienia w zależności od wybranego profilu. Utworzony został system logowania dla </a:t>
            </a:r>
            <a:r>
              <a:rPr lang="pl-PL" b="1" dirty="0">
                <a:effectLst/>
              </a:rPr>
              <a:t>klientów, właścicieli oraz administratorów</a:t>
            </a:r>
            <a:r>
              <a:rPr lang="pl-PL" dirty="0">
                <a:effectLst/>
              </a:rPr>
              <a:t>, gdzie każda </a:t>
            </a:r>
            <a:br>
              <a:rPr lang="pl-PL" dirty="0">
                <a:effectLst/>
              </a:rPr>
            </a:br>
            <a:r>
              <a:rPr lang="pl-PL" dirty="0">
                <a:effectLst/>
              </a:rPr>
              <a:t>z grup posiada wyznaczone uprawnienia.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340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FB5DA-B2A0-4850-91EA-CF03756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</a:t>
            </a:r>
            <a:r>
              <a:rPr lang="pl-PL" dirty="0">
                <a:effectLst/>
              </a:rPr>
              <a:t>Wyszukiwanie wolnych apartamentów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AEF2633-813A-4867-98E0-FC7A2106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80123"/>
            <a:ext cx="5891213" cy="502309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5389C-574F-4E04-A6D9-344DACD7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sz="2900" dirty="0">
                <a:effectLst/>
              </a:rPr>
              <a:t>Wyszukiwanie i przeglądanie informacji o oferowanych apartamentach </a:t>
            </a:r>
            <a:br>
              <a:rPr lang="pl-PL" sz="2900" dirty="0">
                <a:effectLst/>
              </a:rPr>
            </a:br>
            <a:r>
              <a:rPr lang="pl-PL" sz="2900" dirty="0">
                <a:effectLst/>
              </a:rPr>
              <a:t>w hotelach są obsługiwane za pomocą wyszukiwarki wolnych apartamentów. Możliwe są trzy kryteria wyszukiwania: po zakresie dat, po miejscowości i po nazwie hotelu. Proces wyszukiwania wymaga przynajmniej jednego kryterium wyszukiwania apartamentów. </a:t>
            </a:r>
            <a:endParaRPr lang="pl-PL" sz="29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755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B99D5-5698-4FBF-8E7F-CDFEEBC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</a:t>
            </a:r>
            <a:r>
              <a:rPr lang="pl-PL" dirty="0">
                <a:effectLst/>
              </a:rPr>
              <a:t>Rezerwacja apartamentów 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8FC367E-A741-45AE-AC4C-84C483BD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429543"/>
            <a:ext cx="5891213" cy="3760376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8E5CD5-B4F2-4262-9E50-2085AE45C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2400" dirty="0">
                <a:effectLst/>
              </a:rPr>
              <a:t>Zalogowany użytkownik o profilu klienckim ma możliwość rezerwacji apartamentu w wybranym hotelu jak i anulowania istniejącej rezerwacji. Aplikacja pozwalał na sprawdzanie wszystkich aktualnych rezerwacji oraz przeglądanie historii zakończonych i anulowanych rezerwacji.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930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B99D5-5698-4FBF-8E7F-CDFEEBC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7. </a:t>
            </a:r>
            <a:r>
              <a:rPr lang="pl-PL" dirty="0">
                <a:effectLst/>
              </a:rPr>
              <a:t>Anulowanie rezerwacji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8E5CD5-B4F2-4262-9E50-2085AE45C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Każdy klient po zarezerwowaniu apartamentu posiada możliwość anulowania jeszcze nie zrealizowanej rezerwacji. 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A12DD49-5065-4096-8B4C-A5CD70FF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2616917"/>
            <a:ext cx="5891213" cy="11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2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B99D5-5698-4FBF-8E7F-CDFEEBC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8. </a:t>
            </a:r>
            <a:r>
              <a:rPr lang="pl-PL" dirty="0">
                <a:effectLst/>
              </a:rPr>
              <a:t>Historia oraz aktualne rezerwacje 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8E5CD5-B4F2-4262-9E50-2085AE45C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Zweryfikowani użytkownicy poprzez zakładkę „Twoje rezerwacje” posiada możliwość przeglądania swoich historycznych oraz aktualnych rezerwacji.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CF99F28-9CAA-46F4-BD31-23CC991D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824164"/>
            <a:ext cx="5891213" cy="27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1A04D0-B031-4A96-898F-5DAC358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9. </a:t>
            </a:r>
            <a:r>
              <a:rPr lang="pl-PL" dirty="0">
                <a:effectLst/>
              </a:rPr>
              <a:t>Zarządzanie apartamentami(Dodawanie hoteli)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C6C187E-AEB1-457A-92C4-BEB6E0599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>
                <a:effectLst/>
              </a:rPr>
              <a:t>Uwierzytelniony użytkownik posiadający </a:t>
            </a:r>
            <a:r>
              <a:rPr lang="pl-PL" sz="2400" b="1" dirty="0">
                <a:effectLst/>
              </a:rPr>
              <a:t>profil Właściciel</a:t>
            </a:r>
            <a:r>
              <a:rPr lang="pl-PL" sz="2400" dirty="0">
                <a:effectLst/>
              </a:rPr>
              <a:t> może wystawić apartamenty do rezerwacji. Aplikacja pozwala na dodawanie i usunięcie hoteli użytkownikom posiadającym uprawnienia właściciela. </a:t>
            </a:r>
          </a:p>
          <a:p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15ED874-19BD-497B-B3C3-4A0B6D0B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340067"/>
            <a:ext cx="5891213" cy="37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1A04D0-B031-4A96-898F-5DAC358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9. </a:t>
            </a:r>
            <a:r>
              <a:rPr lang="pl-PL" dirty="0">
                <a:effectLst/>
              </a:rPr>
              <a:t>Zarządzanie apartamentami (dodawanie apartamentów)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E04A7EB-82A8-4240-80E5-2D84C1A0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745690"/>
            <a:ext cx="5891213" cy="4891957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56E472-60ED-45CA-B50A-DDD93256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pl-PL" sz="2200" dirty="0">
                <a:effectLst/>
              </a:rPr>
              <a:t>Właściciel otrzymuje uprawnienia do dodawania nowych apartamentów do posiadanego hotelu, jak i usuwania swoich już istniejących apartamentów. Dodatkowo będzie on mógł modyfikować informacje o hotelach </a:t>
            </a:r>
            <a:br>
              <a:rPr lang="pl-PL" sz="2200" dirty="0">
                <a:effectLst/>
              </a:rPr>
            </a:br>
            <a:r>
              <a:rPr lang="pl-PL" sz="2200" dirty="0">
                <a:effectLst/>
              </a:rPr>
              <a:t>i apartamentach oraz przeglądać historię zmian.</a:t>
            </a:r>
            <a:endParaRPr lang="pl-PL" sz="22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4495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1A04D0-B031-4A96-898F-5DAC358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11. </a:t>
            </a:r>
            <a:r>
              <a:rPr lang="pl-PL" dirty="0">
                <a:effectLst/>
              </a:rPr>
              <a:t>Zarządzanie apartamentami (Aktualne rezerwacje)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56E472-60ED-45CA-B50A-DDD93256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Właściciele hoteli posiadają możliwość przeglądania aktualnych rezerwacji jego apartamentów.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FD826F4-3379-42E7-9E92-61875D5E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688" y="592138"/>
            <a:ext cx="5830237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1A04D0-B031-4A96-898F-5DAC358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11. </a:t>
            </a:r>
            <a:r>
              <a:rPr lang="pl-PL" dirty="0">
                <a:effectLst/>
              </a:rPr>
              <a:t>Zarządzanie apartamentami (Historia Rezerwacji)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56E472-60ED-45CA-B50A-DDD93256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sz="2400" dirty="0"/>
              <a:t>Właściciele hoteli uzyskuje  możliwość przeglądania historycznych rezerwacji jego apartamentów.</a:t>
            </a:r>
          </a:p>
          <a:p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C008D989-F0E8-44A5-AC95-11249C9B0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2476494"/>
            <a:ext cx="5891213" cy="14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2E804-A904-4999-B382-29C5022A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12. </a:t>
            </a:r>
            <a:r>
              <a:rPr lang="pl-PL" dirty="0">
                <a:effectLst/>
              </a:rPr>
              <a:t>Zarządzanie kontami (Dodawanie użytkowników)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2C3F7D1-531D-43C2-AA17-267B6E09D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898860"/>
            <a:ext cx="5891213" cy="2585617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0036C1-F593-4BBF-9891-E1D9C673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pl-PL" sz="2400" dirty="0">
                <a:effectLst/>
              </a:rPr>
              <a:t>Profil posiadający uprawnienia administracyjne jest upoważniony do zarządzania kontami użytkowników aplikacji. Administrator może również dodawać nowych użytkowników.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2219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2E804-A904-4999-B382-29C5022A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12. </a:t>
            </a:r>
            <a:r>
              <a:rPr lang="pl-PL" dirty="0">
                <a:effectLst/>
              </a:rPr>
              <a:t>Zarządzanie kontami (modyfikowanie użytkowników)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665312-573B-4D90-B05E-1DCDBCE7F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769241"/>
            <a:ext cx="5891213" cy="4844855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2132DB-AD75-4AC1-BAE8-23053F55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effectLst/>
              </a:rPr>
              <a:t>Uprawnienia administracyjne dają również możliwość modyfikacji i usuwania istniejących kont użytkownikom.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175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F9F8D4-96AC-4AA6-928C-57029DD4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Użytkownicy: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ADA2DB-A812-4D80-A50A-9DCF4A42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Anonim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Klient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Właściciel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 Administrator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557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2E804-A904-4999-B382-29C5022A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12. </a:t>
            </a:r>
            <a:r>
              <a:rPr lang="pl-PL" dirty="0">
                <a:effectLst/>
              </a:rPr>
              <a:t>Zarządzanie kontami (modyfikowanie hoteli)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2132DB-AD75-4AC1-BAE8-23053F55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538" y="2249485"/>
            <a:ext cx="3856037" cy="3541714"/>
          </a:xfrm>
        </p:spPr>
        <p:txBody>
          <a:bodyPr>
            <a:normAutofit/>
          </a:bodyPr>
          <a:lstStyle/>
          <a:p>
            <a:r>
              <a:rPr lang="pl-PL" sz="2400" dirty="0">
                <a:effectLst/>
              </a:rPr>
              <a:t>Dodatkowo administrator ma możliwość zmiany statusu hotelu. 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BE52E8DD-8060-41E2-BD38-69AD5FF8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604059"/>
            <a:ext cx="5891213" cy="31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1954816-E305-485F-9DBA-90B00BE96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38" y="717356"/>
            <a:ext cx="7181924" cy="54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12C35ED-A162-4D8C-AE2A-3A1C4270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6373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Charakterystyka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31855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1">
            <a:extLst>
              <a:ext uri="{FF2B5EF4-FFF2-40B4-BE49-F238E27FC236}">
                <a16:creationId xmlns:a16="http://schemas.microsoft.com/office/drawing/2014/main" id="{1061AA65-2A6F-4FBF-A49E-66395E64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204063"/>
            <a:ext cx="6223177" cy="4199209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8EC9AB-CB9A-40F3-BED0-1806D4B0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1071850"/>
            <a:ext cx="3856037" cy="3541714"/>
          </a:xfrm>
        </p:spPr>
        <p:txBody>
          <a:bodyPr>
            <a:normAutofit/>
          </a:bodyPr>
          <a:lstStyle/>
          <a:p>
            <a:r>
              <a:rPr lang="pl-PL" sz="2400" b="1" u="sng" dirty="0">
                <a:solidFill>
                  <a:schemeClr val="bg2">
                    <a:lumMod val="75000"/>
                  </a:schemeClr>
                </a:solidFill>
                <a:effectLst/>
              </a:rPr>
              <a:t>Anonim </a:t>
            </a:r>
          </a:p>
          <a:p>
            <a:r>
              <a:rPr lang="pl-PL" sz="2400" dirty="0">
                <a:effectLst/>
              </a:rPr>
              <a:t>Osoby nie zweryfikowane przez system mogą wyszukiwać apartamenty oraz przejść przez proces rejestracji lub logowania.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3304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1">
            <a:extLst>
              <a:ext uri="{FF2B5EF4-FFF2-40B4-BE49-F238E27FC236}">
                <a16:creationId xmlns:a16="http://schemas.microsoft.com/office/drawing/2014/main" id="{E0015A64-95D2-49C4-AEBB-AD3E4F7D7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62945"/>
            <a:ext cx="5891213" cy="5057447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8EC9AB-CB9A-40F3-BED0-1806D4B0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1057995"/>
            <a:ext cx="3856037" cy="5315096"/>
          </a:xfrm>
        </p:spPr>
        <p:txBody>
          <a:bodyPr>
            <a:normAutofit/>
          </a:bodyPr>
          <a:lstStyle/>
          <a:p>
            <a:r>
              <a:rPr lang="pl-PL" sz="2400" b="1" u="sng" dirty="0">
                <a:solidFill>
                  <a:schemeClr val="bg2">
                    <a:lumMod val="75000"/>
                  </a:schemeClr>
                </a:solidFill>
                <a:effectLst/>
              </a:rPr>
              <a:t>Klient  </a:t>
            </a:r>
          </a:p>
          <a:p>
            <a:r>
              <a:rPr lang="pl-PL" sz="2400" dirty="0">
                <a:effectLst/>
              </a:rPr>
              <a:t>Klienci są uprawnieni do wyszukiwania apartamentów po podaniu wybranych kryteriów, przeglądania swoich aktualnych rezerwacji z możliwością ich anulowania. Dodatkowo posiadają oni możliwość przeglądania swojej historii rezerwacji. </a:t>
            </a:r>
          </a:p>
        </p:txBody>
      </p:sp>
    </p:spTree>
    <p:extLst>
      <p:ext uri="{BB962C8B-B14F-4D97-AF65-F5344CB8AC3E}">
        <p14:creationId xmlns:p14="http://schemas.microsoft.com/office/powerpoint/2010/main" val="37010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1">
            <a:extLst>
              <a:ext uri="{FF2B5EF4-FFF2-40B4-BE49-F238E27FC236}">
                <a16:creationId xmlns:a16="http://schemas.microsoft.com/office/drawing/2014/main" id="{12A8F404-7CEF-494F-A938-0E49DFD69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338039"/>
            <a:ext cx="5891213" cy="3707260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8EC9AB-CB9A-40F3-BED0-1806D4B0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592666"/>
            <a:ext cx="3856037" cy="5323225"/>
          </a:xfrm>
        </p:spPr>
        <p:txBody>
          <a:bodyPr>
            <a:normAutofit/>
          </a:bodyPr>
          <a:lstStyle/>
          <a:p>
            <a:endParaRPr lang="pl-PL" sz="2400" b="1" u="sng" dirty="0">
              <a:solidFill>
                <a:schemeClr val="bg2">
                  <a:lumMod val="75000"/>
                </a:schemeClr>
              </a:solidFill>
              <a:effectLst/>
            </a:endParaRPr>
          </a:p>
          <a:p>
            <a:r>
              <a:rPr lang="pl-PL" sz="2400" b="1" u="sng" dirty="0">
                <a:solidFill>
                  <a:schemeClr val="bg2">
                    <a:lumMod val="75000"/>
                  </a:schemeClr>
                </a:solidFill>
                <a:effectLst/>
              </a:rPr>
              <a:t>Właściciel </a:t>
            </a:r>
          </a:p>
          <a:p>
            <a:r>
              <a:rPr lang="pl-PL" sz="2400" dirty="0">
                <a:effectLst/>
              </a:rPr>
              <a:t>Właściciele mogą zarządzać swoimi hotelami i apartamentami jak również przeglądać historię rezerwacji swoich obiektów. </a:t>
            </a:r>
          </a:p>
        </p:txBody>
      </p:sp>
    </p:spTree>
    <p:extLst>
      <p:ext uri="{BB962C8B-B14F-4D97-AF65-F5344CB8AC3E}">
        <p14:creationId xmlns:p14="http://schemas.microsoft.com/office/powerpoint/2010/main" val="177430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1">
            <a:extLst>
              <a:ext uri="{FF2B5EF4-FFF2-40B4-BE49-F238E27FC236}">
                <a16:creationId xmlns:a16="http://schemas.microsoft.com/office/drawing/2014/main" id="{74FB32E9-914F-41B5-B6EF-717B53B9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56449"/>
            <a:ext cx="5891213" cy="5070439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8EC9AB-CB9A-40F3-BED0-1806D4B0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988721"/>
            <a:ext cx="3856037" cy="4927169"/>
          </a:xfrm>
        </p:spPr>
        <p:txBody>
          <a:bodyPr>
            <a:normAutofit/>
          </a:bodyPr>
          <a:lstStyle/>
          <a:p>
            <a:r>
              <a:rPr lang="pl-PL" sz="2400" b="1" u="sng" dirty="0">
                <a:solidFill>
                  <a:schemeClr val="bg2">
                    <a:lumMod val="75000"/>
                  </a:schemeClr>
                </a:solidFill>
                <a:effectLst/>
              </a:rPr>
              <a:t>Administrator </a:t>
            </a:r>
          </a:p>
          <a:p>
            <a:r>
              <a:rPr lang="pl-PL" sz="2400" dirty="0">
                <a:effectLst/>
              </a:rPr>
              <a:t>Administratorzy są osobami uprawnionymi do dodawania, modyfikacji i usuwania kont, jak i również zarządzania dostępnością hoteli.</a:t>
            </a:r>
          </a:p>
        </p:txBody>
      </p:sp>
    </p:spTree>
    <p:extLst>
      <p:ext uri="{BB962C8B-B14F-4D97-AF65-F5344CB8AC3E}">
        <p14:creationId xmlns:p14="http://schemas.microsoft.com/office/powerpoint/2010/main" val="159493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041B5-712A-4388-BF52-D1FCAE4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2518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Funkcjonowanie systemu</a:t>
            </a:r>
          </a:p>
        </p:txBody>
      </p:sp>
    </p:spTree>
    <p:extLst>
      <p:ext uri="{BB962C8B-B14F-4D97-AF65-F5344CB8AC3E}">
        <p14:creationId xmlns:p14="http://schemas.microsoft.com/office/powerpoint/2010/main" val="98211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389</TotalTime>
  <Words>715</Words>
  <Application>Microsoft Office PowerPoint</Application>
  <PresentationFormat>Panoramiczny</PresentationFormat>
  <Paragraphs>86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Arial</vt:lpstr>
      <vt:lpstr>Tw Cen MT</vt:lpstr>
      <vt:lpstr>Wingdings</vt:lpstr>
      <vt:lpstr>Obwód</vt:lpstr>
      <vt:lpstr>SYSTEM WYSTAWIANIA  i REZERWACJI  APARTAMENTÓW</vt:lpstr>
      <vt:lpstr>Prezentacja programu PowerPoint</vt:lpstr>
      <vt:lpstr>Użytkownicy:</vt:lpstr>
      <vt:lpstr>Charakterystyka użytkowników</vt:lpstr>
      <vt:lpstr>Prezentacja programu PowerPoint</vt:lpstr>
      <vt:lpstr>Prezentacja programu PowerPoint</vt:lpstr>
      <vt:lpstr>Prezentacja programu PowerPoint</vt:lpstr>
      <vt:lpstr>Prezentacja programu PowerPoint</vt:lpstr>
      <vt:lpstr>Funkcjonowanie systemu</vt:lpstr>
      <vt:lpstr>Główne funkcje systemu  Produkt udostępnia następujące funkcjonalności użytkownikowi:  </vt:lpstr>
      <vt:lpstr>Działanie systemu wystawiania/rezerwacji apartamentów </vt:lpstr>
      <vt:lpstr>1. możliwość rejestracji</vt:lpstr>
      <vt:lpstr>2. możliwość Logowania</vt:lpstr>
      <vt:lpstr>3. Autoryzacja i autentykacja użytkownika</vt:lpstr>
      <vt:lpstr>3. Autoryzacja i autentykacja użytkownika</vt:lpstr>
      <vt:lpstr>3. Autoryzacja i autentykacja użytkownika</vt:lpstr>
      <vt:lpstr>3. Autoryzacja i autentykacja użytkownika</vt:lpstr>
      <vt:lpstr>3. Autoryzacja i autentykacja użytkownika</vt:lpstr>
      <vt:lpstr>4. zmiany hasła oraz danych użytkownika,</vt:lpstr>
      <vt:lpstr>5. Wyszukiwanie wolnych apartamentów</vt:lpstr>
      <vt:lpstr>6. Rezerwacja apartamentów </vt:lpstr>
      <vt:lpstr>7. Anulowanie rezerwacji</vt:lpstr>
      <vt:lpstr>8. Historia oraz aktualne rezerwacje </vt:lpstr>
      <vt:lpstr>9. Zarządzanie apartamentami(Dodawanie hoteli)</vt:lpstr>
      <vt:lpstr>9. Zarządzanie apartamentami (dodawanie apartamentów)</vt:lpstr>
      <vt:lpstr>11. Zarządzanie apartamentami (Aktualne rezerwacje)</vt:lpstr>
      <vt:lpstr>11. Zarządzanie apartamentami (Historia Rezerwacji)</vt:lpstr>
      <vt:lpstr>12. Zarządzanie kontami (Dodawanie użytkowników)</vt:lpstr>
      <vt:lpstr>12. Zarządzanie kontami (modyfikowanie użytkowników)</vt:lpstr>
      <vt:lpstr>12. Zarządzanie kontami (modyfikowanie hoteli)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WYSTAWIANIA / REZERWACJI APARTAMENTÓW</dc:title>
  <dc:creator>Rafał Urbaniak</dc:creator>
  <cp:lastModifiedBy>Rafał Urbaniak</cp:lastModifiedBy>
  <cp:revision>44</cp:revision>
  <dcterms:created xsi:type="dcterms:W3CDTF">2019-01-07T21:23:10Z</dcterms:created>
  <dcterms:modified xsi:type="dcterms:W3CDTF">2019-01-09T19:28:47Z</dcterms:modified>
</cp:coreProperties>
</file>