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 id="2147483686" r:id="rId5"/>
    <p:sldMasterId id="2147483688" r:id="rId6"/>
    <p:sldMasterId id="2147483690" r:id="rId7"/>
  </p:sldMasterIdLst>
  <p:notesMasterIdLst>
    <p:notesMasterId r:id="rId9"/>
  </p:notesMasterIdLst>
  <p:handoutMasterIdLst>
    <p:handoutMasterId r:id="rId10"/>
  </p:handoutMasterIdLst>
  <p:sldIdLst>
    <p:sldId id="259" r:id="rId8"/>
  </p:sldIdLst>
  <p:sldSz cx="42811700" cy="30275213"/>
  <p:notesSz cx="6858000" cy="9144000"/>
  <p:defaultTextStyle>
    <a:defPPr>
      <a:defRPr lang="en-US"/>
    </a:defPPr>
    <a:lvl1pPr marL="0" algn="l" defTabSz="3508048" rtl="0" eaLnBrk="1" latinLnBrk="0" hangingPunct="1">
      <a:defRPr sz="6900" kern="1200">
        <a:solidFill>
          <a:schemeClr val="tx1"/>
        </a:solidFill>
        <a:latin typeface="+mn-lt"/>
        <a:ea typeface="+mn-ea"/>
        <a:cs typeface="+mn-cs"/>
      </a:defRPr>
    </a:lvl1pPr>
    <a:lvl2pPr marL="1754024" algn="l" defTabSz="3508048" rtl="0" eaLnBrk="1" latinLnBrk="0" hangingPunct="1">
      <a:defRPr sz="6900" kern="1200">
        <a:solidFill>
          <a:schemeClr val="tx1"/>
        </a:solidFill>
        <a:latin typeface="+mn-lt"/>
        <a:ea typeface="+mn-ea"/>
        <a:cs typeface="+mn-cs"/>
      </a:defRPr>
    </a:lvl2pPr>
    <a:lvl3pPr marL="3508048" algn="l" defTabSz="3508048" rtl="0" eaLnBrk="1" latinLnBrk="0" hangingPunct="1">
      <a:defRPr sz="6900" kern="1200">
        <a:solidFill>
          <a:schemeClr val="tx1"/>
        </a:solidFill>
        <a:latin typeface="+mn-lt"/>
        <a:ea typeface="+mn-ea"/>
        <a:cs typeface="+mn-cs"/>
      </a:defRPr>
    </a:lvl3pPr>
    <a:lvl4pPr marL="5262072" algn="l" defTabSz="3508048" rtl="0" eaLnBrk="1" latinLnBrk="0" hangingPunct="1">
      <a:defRPr sz="6900" kern="1200">
        <a:solidFill>
          <a:schemeClr val="tx1"/>
        </a:solidFill>
        <a:latin typeface="+mn-lt"/>
        <a:ea typeface="+mn-ea"/>
        <a:cs typeface="+mn-cs"/>
      </a:defRPr>
    </a:lvl4pPr>
    <a:lvl5pPr marL="7016096" algn="l" defTabSz="3508048" rtl="0" eaLnBrk="1" latinLnBrk="0" hangingPunct="1">
      <a:defRPr sz="6900" kern="1200">
        <a:solidFill>
          <a:schemeClr val="tx1"/>
        </a:solidFill>
        <a:latin typeface="+mn-lt"/>
        <a:ea typeface="+mn-ea"/>
        <a:cs typeface="+mn-cs"/>
      </a:defRPr>
    </a:lvl5pPr>
    <a:lvl6pPr marL="8770120" algn="l" defTabSz="3508048" rtl="0" eaLnBrk="1" latinLnBrk="0" hangingPunct="1">
      <a:defRPr sz="6900" kern="1200">
        <a:solidFill>
          <a:schemeClr val="tx1"/>
        </a:solidFill>
        <a:latin typeface="+mn-lt"/>
        <a:ea typeface="+mn-ea"/>
        <a:cs typeface="+mn-cs"/>
      </a:defRPr>
    </a:lvl6pPr>
    <a:lvl7pPr marL="10524144" algn="l" defTabSz="3508048" rtl="0" eaLnBrk="1" latinLnBrk="0" hangingPunct="1">
      <a:defRPr sz="6900" kern="1200">
        <a:solidFill>
          <a:schemeClr val="tx1"/>
        </a:solidFill>
        <a:latin typeface="+mn-lt"/>
        <a:ea typeface="+mn-ea"/>
        <a:cs typeface="+mn-cs"/>
      </a:defRPr>
    </a:lvl7pPr>
    <a:lvl8pPr marL="12278168" algn="l" defTabSz="3508048" rtl="0" eaLnBrk="1" latinLnBrk="0" hangingPunct="1">
      <a:defRPr sz="6900" kern="1200">
        <a:solidFill>
          <a:schemeClr val="tx1"/>
        </a:solidFill>
        <a:latin typeface="+mn-lt"/>
        <a:ea typeface="+mn-ea"/>
        <a:cs typeface="+mn-cs"/>
      </a:defRPr>
    </a:lvl8pPr>
    <a:lvl9pPr marL="14032192" algn="l" defTabSz="3508048" rtl="0" eaLnBrk="1" latinLnBrk="0" hangingPunct="1">
      <a:defRPr sz="6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guide id="3" orient="horz" pos="9536">
          <p15:clr>
            <a:srgbClr val="A4A3A4"/>
          </p15:clr>
        </p15:guide>
        <p15:guide id="4" pos="134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34" autoAdjust="0"/>
    <p:restoredTop sz="83316" autoAdjust="0"/>
  </p:normalViewPr>
  <p:slideViewPr>
    <p:cSldViewPr snapToGrid="0">
      <p:cViewPr>
        <p:scale>
          <a:sx n="25" d="100"/>
          <a:sy n="25" d="100"/>
        </p:scale>
        <p:origin x="1968" y="320"/>
      </p:cViewPr>
      <p:guideLst>
        <p:guide orient="horz" pos="10368"/>
        <p:guide pos="13824"/>
        <p:guide orient="horz" pos="9536"/>
        <p:guide pos="13484"/>
      </p:guideLst>
    </p:cSldViewPr>
  </p:slideViewPr>
  <p:outlineViewPr>
    <p:cViewPr>
      <p:scale>
        <a:sx n="33" d="100"/>
        <a:sy n="33" d="100"/>
      </p:scale>
      <p:origin x="18" y="0"/>
    </p:cViewPr>
  </p:outlineViewPr>
  <p:notesTextViewPr>
    <p:cViewPr>
      <p:scale>
        <a:sx n="1" d="1"/>
        <a:sy n="1" d="1"/>
      </p:scale>
      <p:origin x="0" y="0"/>
    </p:cViewPr>
  </p:notesTextViewPr>
  <p:notesViewPr>
    <p:cSldViewPr snapToGrid="0" showGuides="1">
      <p:cViewPr varScale="1">
        <p:scale>
          <a:sx n="88" d="100"/>
          <a:sy n="88" d="100"/>
        </p:scale>
        <p:origin x="-387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da-DK" sz="1200"/>
            </a:lvl1pPr>
          </a:lstStyle>
          <a:p>
            <a:endParaRPr lang="da-DK"/>
          </a:p>
        </p:txBody>
      </p:sp>
      <p:sp>
        <p:nvSpPr>
          <p:cNvPr id="3" name="Pladsholder til dato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da-DK" sz="1200"/>
            </a:lvl1pPr>
          </a:lstStyle>
          <a:p>
            <a:fld id="{F1C0B079-A316-4C9B-B165-DF9EA8325D2C}" type="datetimeFigureOut">
              <a:rPr lang="da-DK" smtClean="0"/>
              <a:t>05/10/2018</a:t>
            </a:fld>
            <a:endParaRPr lang="da-DK"/>
          </a:p>
        </p:txBody>
      </p:sp>
      <p:sp>
        <p:nvSpPr>
          <p:cNvPr id="4" name="Pladsholder til sidefod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da-DK" sz="1200"/>
            </a:lvl1pPr>
          </a:lstStyle>
          <a:p>
            <a:endParaRPr lang="da-DK"/>
          </a:p>
        </p:txBody>
      </p:sp>
      <p:sp>
        <p:nvSpPr>
          <p:cNvPr id="5" name="Pladsholder til dias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da-DK" sz="1200"/>
            </a:lvl1pPr>
          </a:lstStyle>
          <a:p>
            <a:fld id="{6BA0EAE6-B4B6-49B7-9049-B371250BE0F4}" type="slidenum">
              <a:rPr lang="da-DK" smtClean="0"/>
              <a:t>‹nr.›</a:t>
            </a:fld>
            <a:endParaRPr lang="da-DK"/>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da-DK"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da-DK" sz="1200"/>
            </a:lvl1pPr>
          </a:lstStyle>
          <a:p>
            <a:fld id="{38F28AB8-57D1-494F-9851-055AD867E790}" type="datetimeFigureOut">
              <a:t>05/10/2018</a:t>
            </a:fld>
            <a:endParaRPr lang="da-DK"/>
          </a:p>
        </p:txBody>
      </p:sp>
      <p:sp>
        <p:nvSpPr>
          <p:cNvPr id="4" name="Pladsholder til diasbillede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da-DK" sz="1200"/>
            </a:lvl1pPr>
          </a:lstStyle>
          <a:p>
            <a:endParaRPr lang="da-DK"/>
          </a:p>
        </p:txBody>
      </p:sp>
      <p:sp>
        <p:nvSpPr>
          <p:cNvPr id="7" name="Pladsholder til dias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da-DK" sz="1200"/>
            </a:lvl1pPr>
          </a:lstStyle>
          <a:p>
            <a:fld id="{37C7F044-5458-4B2E-BFA0-52AAA1C529D4}" type="slidenum">
              <a:t>‹nr.›</a:t>
            </a:fld>
            <a:endParaRPr lang="da-DK"/>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870052" rtl="0" eaLnBrk="1" latinLnBrk="0" hangingPunct="1">
      <a:defRPr lang="da-DK" sz="1100" kern="1200">
        <a:solidFill>
          <a:schemeClr val="tx1"/>
        </a:solidFill>
        <a:latin typeface="+mn-lt"/>
        <a:ea typeface="+mn-ea"/>
        <a:cs typeface="+mn-cs"/>
      </a:defRPr>
    </a:lvl1pPr>
    <a:lvl2pPr marL="435026" algn="l" defTabSz="870052" rtl="0" eaLnBrk="1" latinLnBrk="0" hangingPunct="1">
      <a:defRPr lang="da-DK" sz="1100" kern="1200">
        <a:solidFill>
          <a:schemeClr val="tx1"/>
        </a:solidFill>
        <a:latin typeface="+mn-lt"/>
        <a:ea typeface="+mn-ea"/>
        <a:cs typeface="+mn-cs"/>
      </a:defRPr>
    </a:lvl2pPr>
    <a:lvl3pPr marL="870052" algn="l" defTabSz="870052" rtl="0" eaLnBrk="1" latinLnBrk="0" hangingPunct="1">
      <a:defRPr lang="da-DK" sz="1100" kern="1200">
        <a:solidFill>
          <a:schemeClr val="tx1"/>
        </a:solidFill>
        <a:latin typeface="+mn-lt"/>
        <a:ea typeface="+mn-ea"/>
        <a:cs typeface="+mn-cs"/>
      </a:defRPr>
    </a:lvl3pPr>
    <a:lvl4pPr marL="1305077" algn="l" defTabSz="870052" rtl="0" eaLnBrk="1" latinLnBrk="0" hangingPunct="1">
      <a:defRPr lang="da-DK" sz="1100" kern="1200">
        <a:solidFill>
          <a:schemeClr val="tx1"/>
        </a:solidFill>
        <a:latin typeface="+mn-lt"/>
        <a:ea typeface="+mn-ea"/>
        <a:cs typeface="+mn-cs"/>
      </a:defRPr>
    </a:lvl4pPr>
    <a:lvl5pPr marL="1740103" algn="l" defTabSz="870052" rtl="0" eaLnBrk="1" latinLnBrk="0" hangingPunct="1">
      <a:defRPr lang="da-DK" sz="1100" kern="1200">
        <a:solidFill>
          <a:schemeClr val="tx1"/>
        </a:solidFill>
        <a:latin typeface="+mn-lt"/>
        <a:ea typeface="+mn-ea"/>
        <a:cs typeface="+mn-cs"/>
      </a:defRPr>
    </a:lvl5pPr>
    <a:lvl6pPr marL="2175129" algn="l" defTabSz="870052" rtl="0" eaLnBrk="1" latinLnBrk="0" hangingPunct="1">
      <a:defRPr lang="da-DK" sz="1100" kern="1200">
        <a:solidFill>
          <a:schemeClr val="tx1"/>
        </a:solidFill>
        <a:latin typeface="+mn-lt"/>
        <a:ea typeface="+mn-ea"/>
        <a:cs typeface="+mn-cs"/>
      </a:defRPr>
    </a:lvl6pPr>
    <a:lvl7pPr marL="2610155" algn="l" defTabSz="870052" rtl="0" eaLnBrk="1" latinLnBrk="0" hangingPunct="1">
      <a:defRPr lang="da-DK" sz="1100" kern="1200">
        <a:solidFill>
          <a:schemeClr val="tx1"/>
        </a:solidFill>
        <a:latin typeface="+mn-lt"/>
        <a:ea typeface="+mn-ea"/>
        <a:cs typeface="+mn-cs"/>
      </a:defRPr>
    </a:lvl7pPr>
    <a:lvl8pPr marL="3045181" algn="l" defTabSz="870052" rtl="0" eaLnBrk="1" latinLnBrk="0" hangingPunct="1">
      <a:defRPr lang="da-DK" sz="1100" kern="1200">
        <a:solidFill>
          <a:schemeClr val="tx1"/>
        </a:solidFill>
        <a:latin typeface="+mn-lt"/>
        <a:ea typeface="+mn-ea"/>
        <a:cs typeface="+mn-cs"/>
      </a:defRPr>
    </a:lvl8pPr>
    <a:lvl9pPr marL="3480206" algn="l" defTabSz="870052" rtl="0" eaLnBrk="1" latinLnBrk="0" hangingPunct="1">
      <a:defRPr lang="da-DK"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1437292558"/>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1334140804"/>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2575158850"/>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2822447005"/>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1206793180"/>
      </p:ext>
    </p:extLst>
  </p:cSld>
  <p:clrMapOvr>
    <a:masterClrMapping/>
  </p:clrMapOvr>
  <p:extLst mod="1">
    <p:ext uri="{DCECCB84-F9BA-43D5-87BE-67443E8EF086}">
      <p15:sldGuideLst xmlns:p15="http://schemas.microsoft.com/office/powerpoint/2012/main">
        <p15:guide id="1" pos="9168">
          <p15:clr>
            <a:srgbClr val="A4A3A4"/>
          </p15:clr>
        </p15:guide>
        <p15:guide id="2" pos="18480">
          <p15:clr>
            <a:srgbClr val="A4A3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1647833100"/>
      </p:ext>
    </p:extLst>
  </p:cSld>
  <p:clrMapOvr>
    <a:masterClrMapping/>
  </p:clrMapOvr>
  <p:extLst mod="1">
    <p:ext uri="{DCECCB84-F9BA-43D5-87BE-67443E8EF086}">
      <p15:sldGuideLst xmlns:p15="http://schemas.microsoft.com/office/powerpoint/2012/main">
        <p15:guide id="1" pos="9168">
          <p15:clr>
            <a:srgbClr val="A4A3A4"/>
          </p15:clr>
        </p15:guide>
        <p15:guide id="2" pos="18480">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3066170345"/>
      </p:ext>
    </p:extLst>
  </p:cSld>
  <p:clrMapOvr>
    <a:masterClrMapping/>
  </p:clrMapOvr>
  <p:extLst mod="1">
    <p:ext uri="{DCECCB84-F9BA-43D5-87BE-67443E8EF086}">
      <p15:sldGuideLst xmlns:p15="http://schemas.microsoft.com/office/powerpoint/2012/main">
        <p15:guide id="1" pos="9168">
          <p15:clr>
            <a:srgbClr val="A4A3A4"/>
          </p15:clr>
        </p15:guide>
        <p15:guide id="2" pos="18480">
          <p15:clr>
            <a:srgbClr val="A4A3A4"/>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1.png"/><Relationship Id="rId5" Type="http://schemas.openxmlformats.org/officeDocument/2006/relationships/theme" Target="../theme/theme4.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ktangel 6"/>
          <p:cNvSpPr/>
          <p:nvPr/>
        </p:nvSpPr>
        <p:spPr bwMode="invGray">
          <a:xfrm>
            <a:off x="0" y="0"/>
            <a:ext cx="42811700" cy="46253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sp>
        <p:nvSpPr>
          <p:cNvPr id="2" name="Pladsholder til titel 1"/>
          <p:cNvSpPr>
            <a:spLocks noGrp="1"/>
          </p:cNvSpPr>
          <p:nvPr>
            <p:ph type="title"/>
          </p:nvPr>
        </p:nvSpPr>
        <p:spPr bwMode="auto">
          <a:xfrm>
            <a:off x="6243373" y="911060"/>
            <a:ext cx="30324954" cy="2312635"/>
          </a:xfrm>
          <a:prstGeom prst="rect">
            <a:avLst/>
          </a:prstGeom>
        </p:spPr>
        <p:txBody>
          <a:bodyPr vert="horz" lIns="87005" tIns="43503" rIns="87005" bIns="43503" rtlCol="0" anchor="b">
            <a:normAutofit/>
          </a:bodyPr>
          <a:lstStyle/>
          <a:p>
            <a:r>
              <a:rPr lang="da-DK" noProof="0" dirty="0"/>
              <a:t>Klik for at redigere titeltypografi i masteren</a:t>
            </a:r>
          </a:p>
        </p:txBody>
      </p:sp>
      <p:sp>
        <p:nvSpPr>
          <p:cNvPr id="3" name="Pladsholder til tekst 2"/>
          <p:cNvSpPr>
            <a:spLocks noGrp="1"/>
          </p:cNvSpPr>
          <p:nvPr>
            <p:ph type="body" idx="1"/>
          </p:nvPr>
        </p:nvSpPr>
        <p:spPr>
          <a:xfrm>
            <a:off x="6243373" y="5536439"/>
            <a:ext cx="30324954" cy="21732279"/>
          </a:xfrm>
          <a:prstGeom prst="rect">
            <a:avLst/>
          </a:prstGeom>
        </p:spPr>
        <p:txBody>
          <a:bodyPr vert="horz" lIns="87005" tIns="43503" rIns="87005" bIns="43503" rtlCol="0">
            <a:normAutofit/>
          </a:bodyPr>
          <a:lstStyle/>
          <a:p>
            <a:pPr lvl="0"/>
            <a:r>
              <a:rPr lang="da-DK" noProof="0" dirty="0"/>
              <a:t>Klik for at redigere teksttypografierne i masteren</a:t>
            </a:r>
          </a:p>
          <a:p>
            <a:pPr lvl="1"/>
            <a:r>
              <a:rPr lang="da-DK" noProof="0" dirty="0"/>
              <a:t>Andet niveau</a:t>
            </a:r>
          </a:p>
          <a:p>
            <a:pPr lvl="2"/>
            <a:r>
              <a:rPr lang="da-DK" noProof="0" dirty="0"/>
              <a:t>Tredje niveau</a:t>
            </a:r>
          </a:p>
          <a:p>
            <a:pPr lvl="3"/>
            <a:r>
              <a:rPr lang="da-DK" noProof="0" dirty="0"/>
              <a:t>Fjerde niveau</a:t>
            </a:r>
          </a:p>
          <a:p>
            <a:pPr lvl="4"/>
            <a:r>
              <a:rPr lang="da-DK" noProof="0" dirty="0"/>
              <a:t>Femte niveau</a:t>
            </a:r>
          </a:p>
        </p:txBody>
      </p:sp>
      <p:sp>
        <p:nvSpPr>
          <p:cNvPr id="4" name="Pladsholder til dato 3"/>
          <p:cNvSpPr>
            <a:spLocks noGrp="1"/>
          </p:cNvSpPr>
          <p:nvPr>
            <p:ph type="dt" sz="half" idx="2"/>
          </p:nvPr>
        </p:nvSpPr>
        <p:spPr>
          <a:xfrm>
            <a:off x="1114888" y="29536044"/>
            <a:ext cx="9632633" cy="420489"/>
          </a:xfrm>
          <a:prstGeom prst="rect">
            <a:avLst/>
          </a:prstGeom>
        </p:spPr>
        <p:txBody>
          <a:bodyPr vert="horz" lIns="87005" tIns="43503" rIns="87005" bIns="43503" rtlCol="0" anchor="ctr"/>
          <a:lstStyle>
            <a:lvl1pPr algn="l"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ECAA57DF-1C19-4726-AB84-014692BAD8F5}" type="datetimeFigureOut">
              <a:rPr lang="da-DK" noProof="0" smtClean="0"/>
              <a:pPr/>
              <a:t>05/10/2018</a:t>
            </a:fld>
            <a:endParaRPr lang="da-DK" noProof="0" dirty="0"/>
          </a:p>
        </p:txBody>
      </p:sp>
      <p:sp>
        <p:nvSpPr>
          <p:cNvPr id="5" name="Pladsholder til sidefod 4"/>
          <p:cNvSpPr>
            <a:spLocks noGrp="1"/>
          </p:cNvSpPr>
          <p:nvPr>
            <p:ph type="ftr" sz="quarter" idx="3"/>
          </p:nvPr>
        </p:nvSpPr>
        <p:spPr>
          <a:xfrm>
            <a:off x="10747521" y="29536044"/>
            <a:ext cx="21316659" cy="420489"/>
          </a:xfrm>
          <a:prstGeom prst="rect">
            <a:avLst/>
          </a:prstGeom>
        </p:spPr>
        <p:txBody>
          <a:bodyPr vert="horz" lIns="87005" tIns="43503" rIns="87005" bIns="43503" rtlCol="0" anchor="ctr"/>
          <a:lstStyle>
            <a:lvl1pPr algn="ct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endParaRPr lang="da-DK" noProof="0" dirty="0"/>
          </a:p>
        </p:txBody>
      </p:sp>
      <p:sp>
        <p:nvSpPr>
          <p:cNvPr id="6" name="Pladsholder til diasnummer 5"/>
          <p:cNvSpPr>
            <a:spLocks noGrp="1"/>
          </p:cNvSpPr>
          <p:nvPr>
            <p:ph type="sldNum" sz="quarter" idx="4"/>
          </p:nvPr>
        </p:nvSpPr>
        <p:spPr>
          <a:xfrm>
            <a:off x="32064179" y="29536044"/>
            <a:ext cx="9632633" cy="420489"/>
          </a:xfrm>
          <a:prstGeom prst="rect">
            <a:avLst/>
          </a:prstGeom>
        </p:spPr>
        <p:txBody>
          <a:bodyPr vert="horz" lIns="87005" tIns="43503" rIns="87005" bIns="43503" rtlCol="0" anchor="ctr"/>
          <a:lstStyle>
            <a:lvl1pPr algn="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91B4C631-C489-4C11-812F-2172FBEAE82B}" type="slidenum">
              <a:rPr lang="da-DK" noProof="0" smtClean="0"/>
              <a:pPr/>
              <a:t>‹nr.›</a:t>
            </a:fld>
            <a:endParaRPr lang="da-DK" noProof="0" dirty="0"/>
          </a:p>
        </p:txBody>
      </p:sp>
      <p:sp>
        <p:nvSpPr>
          <p:cNvPr id="8" name="Rektangel 7"/>
          <p:cNvSpPr/>
          <p:nvPr userDrawn="1"/>
        </p:nvSpPr>
        <p:spPr bwMode="invGray">
          <a:xfrm>
            <a:off x="0" y="29484721"/>
            <a:ext cx="42811700" cy="1072447"/>
          </a:xfrm>
          <a:prstGeom prst="rect">
            <a:avLst/>
          </a:prstGeom>
          <a:solidFill>
            <a:srgbClr val="D38235"/>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pic>
        <p:nvPicPr>
          <p:cNvPr id="9" name="Billed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6433" y="779850"/>
            <a:ext cx="5311024" cy="1419270"/>
          </a:xfrm>
          <a:prstGeom prst="rect">
            <a:avLst/>
          </a:prstGeom>
        </p:spPr>
      </p:pic>
    </p:spTree>
    <p:extLst>
      <p:ext uri="{BB962C8B-B14F-4D97-AF65-F5344CB8AC3E}">
        <p14:creationId xmlns:p14="http://schemas.microsoft.com/office/powerpoint/2010/main" val="2683988188"/>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4176248" rtl="0" eaLnBrk="1" latinLnBrk="0" hangingPunct="1">
        <a:lnSpc>
          <a:spcPct val="90000"/>
        </a:lnSpc>
        <a:spcBef>
          <a:spcPct val="0"/>
        </a:spcBef>
        <a:buNone/>
        <a:defRPr lang="da-DK" sz="8400" b="1" i="0" kern="1200">
          <a:solidFill>
            <a:schemeClr val="bg1"/>
          </a:solidFill>
          <a:latin typeface="Arial"/>
          <a:ea typeface="Segoe UI" panose="020B0502040204020203" pitchFamily="34" charset="0"/>
          <a:cs typeface="Arial"/>
        </a:defRPr>
      </a:lvl1pPr>
    </p:titleStyle>
    <p:bodyStyle>
      <a:lvl1pPr marL="435026"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700" kern="1200">
          <a:solidFill>
            <a:schemeClr val="tx1"/>
          </a:solidFill>
          <a:latin typeface="Arial"/>
          <a:ea typeface="Segoe UI" panose="020B0502040204020203" pitchFamily="34" charset="0"/>
          <a:cs typeface="Arial"/>
        </a:defRPr>
      </a:lvl1pPr>
      <a:lvl2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Arial"/>
          <a:ea typeface="Segoe UI" panose="020B0502040204020203" pitchFamily="34" charset="0"/>
          <a:cs typeface="Arial"/>
        </a:defRPr>
      </a:lvl2pPr>
      <a:lvl3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6pPr>
      <a:lvl7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7pPr>
      <a:lvl8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8pPr>
      <a:lvl9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9pPr>
    </p:bodyStyle>
    <p:otherStyle>
      <a:defPPr>
        <a:defRPr lang="da-DK"/>
      </a:defPPr>
      <a:lvl1pPr marL="0" algn="l" defTabSz="4176248" rtl="0" eaLnBrk="1" latinLnBrk="0" hangingPunct="1">
        <a:defRPr lang="da-DK" sz="8200" kern="1200">
          <a:solidFill>
            <a:schemeClr val="tx1"/>
          </a:solidFill>
          <a:latin typeface="+mn-lt"/>
          <a:ea typeface="+mn-ea"/>
          <a:cs typeface="+mn-cs"/>
        </a:defRPr>
      </a:lvl1pPr>
      <a:lvl2pPr marL="2088124" algn="l" defTabSz="4176248" rtl="0" eaLnBrk="1" latinLnBrk="0" hangingPunct="1">
        <a:defRPr lang="da-DK" sz="8200" kern="1200">
          <a:solidFill>
            <a:schemeClr val="tx1"/>
          </a:solidFill>
          <a:latin typeface="+mn-lt"/>
          <a:ea typeface="+mn-ea"/>
          <a:cs typeface="+mn-cs"/>
        </a:defRPr>
      </a:lvl2pPr>
      <a:lvl3pPr marL="4176248" algn="l" defTabSz="4176248" rtl="0" eaLnBrk="1" latinLnBrk="0" hangingPunct="1">
        <a:defRPr lang="da-DK" sz="8200" kern="1200">
          <a:solidFill>
            <a:schemeClr val="tx1"/>
          </a:solidFill>
          <a:latin typeface="+mn-lt"/>
          <a:ea typeface="+mn-ea"/>
          <a:cs typeface="+mn-cs"/>
        </a:defRPr>
      </a:lvl3pPr>
      <a:lvl4pPr marL="6264372" algn="l" defTabSz="4176248" rtl="0" eaLnBrk="1" latinLnBrk="0" hangingPunct="1">
        <a:defRPr lang="da-DK" sz="8200" kern="1200">
          <a:solidFill>
            <a:schemeClr val="tx1"/>
          </a:solidFill>
          <a:latin typeface="+mn-lt"/>
          <a:ea typeface="+mn-ea"/>
          <a:cs typeface="+mn-cs"/>
        </a:defRPr>
      </a:lvl4pPr>
      <a:lvl5pPr marL="8352495" algn="l" defTabSz="4176248" rtl="0" eaLnBrk="1" latinLnBrk="0" hangingPunct="1">
        <a:defRPr lang="da-DK" sz="8200" kern="1200">
          <a:solidFill>
            <a:schemeClr val="tx1"/>
          </a:solidFill>
          <a:latin typeface="+mn-lt"/>
          <a:ea typeface="+mn-ea"/>
          <a:cs typeface="+mn-cs"/>
        </a:defRPr>
      </a:lvl5pPr>
      <a:lvl6pPr marL="10440619" algn="l" defTabSz="4176248" rtl="0" eaLnBrk="1" latinLnBrk="0" hangingPunct="1">
        <a:defRPr lang="da-DK" sz="8200" kern="1200">
          <a:solidFill>
            <a:schemeClr val="tx1"/>
          </a:solidFill>
          <a:latin typeface="+mn-lt"/>
          <a:ea typeface="+mn-ea"/>
          <a:cs typeface="+mn-cs"/>
        </a:defRPr>
      </a:lvl6pPr>
      <a:lvl7pPr marL="12528743" algn="l" defTabSz="4176248" rtl="0" eaLnBrk="1" latinLnBrk="0" hangingPunct="1">
        <a:defRPr lang="da-DK" sz="8200" kern="1200">
          <a:solidFill>
            <a:schemeClr val="tx1"/>
          </a:solidFill>
          <a:latin typeface="+mn-lt"/>
          <a:ea typeface="+mn-ea"/>
          <a:cs typeface="+mn-cs"/>
        </a:defRPr>
      </a:lvl7pPr>
      <a:lvl8pPr marL="14616867" algn="l" defTabSz="4176248" rtl="0" eaLnBrk="1" latinLnBrk="0" hangingPunct="1">
        <a:defRPr lang="da-DK" sz="8200" kern="1200">
          <a:solidFill>
            <a:schemeClr val="tx1"/>
          </a:solidFill>
          <a:latin typeface="+mn-lt"/>
          <a:ea typeface="+mn-ea"/>
          <a:cs typeface="+mn-cs"/>
        </a:defRPr>
      </a:lvl8pPr>
      <a:lvl9pPr marL="16704991" algn="l" defTabSz="4176248" rtl="0" eaLnBrk="1" latinLnBrk="0" hangingPunct="1">
        <a:defRPr lang="da-DK" sz="82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ktangel 6"/>
          <p:cNvSpPr/>
          <p:nvPr/>
        </p:nvSpPr>
        <p:spPr bwMode="invGray">
          <a:xfrm>
            <a:off x="0" y="0"/>
            <a:ext cx="42811700" cy="46253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sp>
        <p:nvSpPr>
          <p:cNvPr id="2" name="Pladsholder til titel 1"/>
          <p:cNvSpPr>
            <a:spLocks noGrp="1"/>
          </p:cNvSpPr>
          <p:nvPr>
            <p:ph type="title"/>
          </p:nvPr>
        </p:nvSpPr>
        <p:spPr bwMode="auto">
          <a:xfrm>
            <a:off x="6243373" y="911060"/>
            <a:ext cx="30324954" cy="2312635"/>
          </a:xfrm>
          <a:prstGeom prst="rect">
            <a:avLst/>
          </a:prstGeom>
        </p:spPr>
        <p:txBody>
          <a:bodyPr vert="horz" lIns="87005" tIns="43503" rIns="87005" bIns="43503" rtlCol="0" anchor="b">
            <a:normAutofit/>
          </a:bodyPr>
          <a:lstStyle/>
          <a:p>
            <a:r>
              <a:rPr lang="da-DK" noProof="0" dirty="0"/>
              <a:t>Klik for at redigere titeltypografi i masteren</a:t>
            </a:r>
          </a:p>
        </p:txBody>
      </p:sp>
      <p:sp>
        <p:nvSpPr>
          <p:cNvPr id="3" name="Pladsholder til tekst 2"/>
          <p:cNvSpPr>
            <a:spLocks noGrp="1"/>
          </p:cNvSpPr>
          <p:nvPr>
            <p:ph type="body" idx="1"/>
          </p:nvPr>
        </p:nvSpPr>
        <p:spPr>
          <a:xfrm>
            <a:off x="6243373" y="5536439"/>
            <a:ext cx="30324954" cy="21732279"/>
          </a:xfrm>
          <a:prstGeom prst="rect">
            <a:avLst/>
          </a:prstGeom>
        </p:spPr>
        <p:txBody>
          <a:bodyPr vert="horz" lIns="87005" tIns="43503" rIns="87005" bIns="43503" rtlCol="0">
            <a:normAutofit/>
          </a:bodyPr>
          <a:lstStyle/>
          <a:p>
            <a:pPr lvl="0"/>
            <a:r>
              <a:rPr lang="da-DK" noProof="0" dirty="0"/>
              <a:t>Klik for at redigere teksttypografierne i masteren</a:t>
            </a:r>
          </a:p>
          <a:p>
            <a:pPr lvl="1"/>
            <a:r>
              <a:rPr lang="da-DK" noProof="0" dirty="0"/>
              <a:t>Andet niveau</a:t>
            </a:r>
          </a:p>
          <a:p>
            <a:pPr lvl="2"/>
            <a:r>
              <a:rPr lang="da-DK" noProof="0" dirty="0"/>
              <a:t>Tredje niveau</a:t>
            </a:r>
          </a:p>
          <a:p>
            <a:pPr lvl="3"/>
            <a:r>
              <a:rPr lang="da-DK" noProof="0" dirty="0"/>
              <a:t>Fjerde niveau</a:t>
            </a:r>
          </a:p>
          <a:p>
            <a:pPr lvl="4"/>
            <a:r>
              <a:rPr lang="da-DK" noProof="0" dirty="0"/>
              <a:t>Femte niveau</a:t>
            </a:r>
          </a:p>
        </p:txBody>
      </p:sp>
      <p:sp>
        <p:nvSpPr>
          <p:cNvPr id="4" name="Pladsholder til dato 3"/>
          <p:cNvSpPr>
            <a:spLocks noGrp="1"/>
          </p:cNvSpPr>
          <p:nvPr>
            <p:ph type="dt" sz="half" idx="2"/>
          </p:nvPr>
        </p:nvSpPr>
        <p:spPr>
          <a:xfrm>
            <a:off x="1114888" y="29536044"/>
            <a:ext cx="9632633" cy="420489"/>
          </a:xfrm>
          <a:prstGeom prst="rect">
            <a:avLst/>
          </a:prstGeom>
        </p:spPr>
        <p:txBody>
          <a:bodyPr vert="horz" lIns="87005" tIns="43503" rIns="87005" bIns="43503" rtlCol="0" anchor="ctr"/>
          <a:lstStyle>
            <a:lvl1pPr algn="l"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ECAA57DF-1C19-4726-AB84-014692BAD8F5}" type="datetimeFigureOut">
              <a:rPr lang="da-DK" noProof="0" smtClean="0"/>
              <a:pPr/>
              <a:t>05/10/2018</a:t>
            </a:fld>
            <a:endParaRPr lang="da-DK" noProof="0" dirty="0"/>
          </a:p>
        </p:txBody>
      </p:sp>
      <p:sp>
        <p:nvSpPr>
          <p:cNvPr id="5" name="Pladsholder til sidefod 4"/>
          <p:cNvSpPr>
            <a:spLocks noGrp="1"/>
          </p:cNvSpPr>
          <p:nvPr>
            <p:ph type="ftr" sz="quarter" idx="3"/>
          </p:nvPr>
        </p:nvSpPr>
        <p:spPr>
          <a:xfrm>
            <a:off x="10747521" y="29536044"/>
            <a:ext cx="21316659" cy="420489"/>
          </a:xfrm>
          <a:prstGeom prst="rect">
            <a:avLst/>
          </a:prstGeom>
        </p:spPr>
        <p:txBody>
          <a:bodyPr vert="horz" lIns="87005" tIns="43503" rIns="87005" bIns="43503" rtlCol="0" anchor="ctr"/>
          <a:lstStyle>
            <a:lvl1pPr algn="ct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endParaRPr lang="da-DK" noProof="0" dirty="0"/>
          </a:p>
        </p:txBody>
      </p:sp>
      <p:sp>
        <p:nvSpPr>
          <p:cNvPr id="6" name="Pladsholder til diasnummer 5"/>
          <p:cNvSpPr>
            <a:spLocks noGrp="1"/>
          </p:cNvSpPr>
          <p:nvPr>
            <p:ph type="sldNum" sz="quarter" idx="4"/>
          </p:nvPr>
        </p:nvSpPr>
        <p:spPr>
          <a:xfrm>
            <a:off x="32064179" y="29536044"/>
            <a:ext cx="9632633" cy="420489"/>
          </a:xfrm>
          <a:prstGeom prst="rect">
            <a:avLst/>
          </a:prstGeom>
        </p:spPr>
        <p:txBody>
          <a:bodyPr vert="horz" lIns="87005" tIns="43503" rIns="87005" bIns="43503" rtlCol="0" anchor="ctr"/>
          <a:lstStyle>
            <a:lvl1pPr algn="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91B4C631-C489-4C11-812F-2172FBEAE82B}" type="slidenum">
              <a:rPr lang="da-DK" noProof="0" smtClean="0"/>
              <a:pPr/>
              <a:t>‹nr.›</a:t>
            </a:fld>
            <a:endParaRPr lang="da-DK" noProof="0" dirty="0"/>
          </a:p>
        </p:txBody>
      </p:sp>
      <p:sp>
        <p:nvSpPr>
          <p:cNvPr id="8" name="Rektangel 7"/>
          <p:cNvSpPr/>
          <p:nvPr userDrawn="1"/>
        </p:nvSpPr>
        <p:spPr bwMode="invGray">
          <a:xfrm>
            <a:off x="0" y="29484721"/>
            <a:ext cx="42811700" cy="10724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pic>
        <p:nvPicPr>
          <p:cNvPr id="10" name="Billed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6433" y="779850"/>
            <a:ext cx="5311024" cy="1419270"/>
          </a:xfrm>
          <a:prstGeom prst="rect">
            <a:avLst/>
          </a:prstGeom>
        </p:spPr>
      </p:pic>
    </p:spTree>
    <p:extLst>
      <p:ext uri="{BB962C8B-B14F-4D97-AF65-F5344CB8AC3E}">
        <p14:creationId xmlns:p14="http://schemas.microsoft.com/office/powerpoint/2010/main" val="2459734641"/>
      </p:ext>
    </p:extLst>
  </p:cSld>
  <p:clrMap bg1="lt1" tx1="dk1" bg2="lt2" tx2="dk2" accent1="accent1" accent2="accent2" accent3="accent3" accent4="accent4" accent5="accent5" accent6="accent6" hlink="hlink" folHlink="folHlink"/>
  <p:sldLayoutIdLst>
    <p:sldLayoutId id="2147483687" r:id="rId1"/>
  </p:sldLayoutIdLst>
  <p:txStyles>
    <p:titleStyle>
      <a:lvl1pPr algn="l" defTabSz="4176248" rtl="0" eaLnBrk="1" latinLnBrk="0" hangingPunct="1">
        <a:lnSpc>
          <a:spcPct val="90000"/>
        </a:lnSpc>
        <a:spcBef>
          <a:spcPct val="0"/>
        </a:spcBef>
        <a:buNone/>
        <a:defRPr lang="da-DK" sz="8400" b="1" i="0" kern="1200">
          <a:solidFill>
            <a:schemeClr val="bg1"/>
          </a:solidFill>
          <a:latin typeface="Arial"/>
          <a:ea typeface="Segoe UI" panose="020B0502040204020203" pitchFamily="34" charset="0"/>
          <a:cs typeface="Arial"/>
        </a:defRPr>
      </a:lvl1pPr>
    </p:titleStyle>
    <p:bodyStyle>
      <a:lvl1pPr marL="435026"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700" kern="1200">
          <a:solidFill>
            <a:schemeClr val="tx1"/>
          </a:solidFill>
          <a:latin typeface="Arial"/>
          <a:ea typeface="Segoe UI" panose="020B0502040204020203" pitchFamily="34" charset="0"/>
          <a:cs typeface="Arial"/>
        </a:defRPr>
      </a:lvl1pPr>
      <a:lvl2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Arial"/>
          <a:ea typeface="Segoe UI" panose="020B0502040204020203" pitchFamily="34" charset="0"/>
          <a:cs typeface="Arial"/>
        </a:defRPr>
      </a:lvl2pPr>
      <a:lvl3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6pPr>
      <a:lvl7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7pPr>
      <a:lvl8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8pPr>
      <a:lvl9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9pPr>
    </p:bodyStyle>
    <p:otherStyle>
      <a:defPPr>
        <a:defRPr lang="da-DK"/>
      </a:defPPr>
      <a:lvl1pPr marL="0" algn="l" defTabSz="4176248" rtl="0" eaLnBrk="1" latinLnBrk="0" hangingPunct="1">
        <a:defRPr lang="da-DK" sz="8200" kern="1200">
          <a:solidFill>
            <a:schemeClr val="tx1"/>
          </a:solidFill>
          <a:latin typeface="+mn-lt"/>
          <a:ea typeface="+mn-ea"/>
          <a:cs typeface="+mn-cs"/>
        </a:defRPr>
      </a:lvl1pPr>
      <a:lvl2pPr marL="2088124" algn="l" defTabSz="4176248" rtl="0" eaLnBrk="1" latinLnBrk="0" hangingPunct="1">
        <a:defRPr lang="da-DK" sz="8200" kern="1200">
          <a:solidFill>
            <a:schemeClr val="tx1"/>
          </a:solidFill>
          <a:latin typeface="+mn-lt"/>
          <a:ea typeface="+mn-ea"/>
          <a:cs typeface="+mn-cs"/>
        </a:defRPr>
      </a:lvl2pPr>
      <a:lvl3pPr marL="4176248" algn="l" defTabSz="4176248" rtl="0" eaLnBrk="1" latinLnBrk="0" hangingPunct="1">
        <a:defRPr lang="da-DK" sz="8200" kern="1200">
          <a:solidFill>
            <a:schemeClr val="tx1"/>
          </a:solidFill>
          <a:latin typeface="+mn-lt"/>
          <a:ea typeface="+mn-ea"/>
          <a:cs typeface="+mn-cs"/>
        </a:defRPr>
      </a:lvl3pPr>
      <a:lvl4pPr marL="6264372" algn="l" defTabSz="4176248" rtl="0" eaLnBrk="1" latinLnBrk="0" hangingPunct="1">
        <a:defRPr lang="da-DK" sz="8200" kern="1200">
          <a:solidFill>
            <a:schemeClr val="tx1"/>
          </a:solidFill>
          <a:latin typeface="+mn-lt"/>
          <a:ea typeface="+mn-ea"/>
          <a:cs typeface="+mn-cs"/>
        </a:defRPr>
      </a:lvl4pPr>
      <a:lvl5pPr marL="8352495" algn="l" defTabSz="4176248" rtl="0" eaLnBrk="1" latinLnBrk="0" hangingPunct="1">
        <a:defRPr lang="da-DK" sz="8200" kern="1200">
          <a:solidFill>
            <a:schemeClr val="tx1"/>
          </a:solidFill>
          <a:latin typeface="+mn-lt"/>
          <a:ea typeface="+mn-ea"/>
          <a:cs typeface="+mn-cs"/>
        </a:defRPr>
      </a:lvl5pPr>
      <a:lvl6pPr marL="10440619" algn="l" defTabSz="4176248" rtl="0" eaLnBrk="1" latinLnBrk="0" hangingPunct="1">
        <a:defRPr lang="da-DK" sz="8200" kern="1200">
          <a:solidFill>
            <a:schemeClr val="tx1"/>
          </a:solidFill>
          <a:latin typeface="+mn-lt"/>
          <a:ea typeface="+mn-ea"/>
          <a:cs typeface="+mn-cs"/>
        </a:defRPr>
      </a:lvl6pPr>
      <a:lvl7pPr marL="12528743" algn="l" defTabSz="4176248" rtl="0" eaLnBrk="1" latinLnBrk="0" hangingPunct="1">
        <a:defRPr lang="da-DK" sz="8200" kern="1200">
          <a:solidFill>
            <a:schemeClr val="tx1"/>
          </a:solidFill>
          <a:latin typeface="+mn-lt"/>
          <a:ea typeface="+mn-ea"/>
          <a:cs typeface="+mn-cs"/>
        </a:defRPr>
      </a:lvl7pPr>
      <a:lvl8pPr marL="14616867" algn="l" defTabSz="4176248" rtl="0" eaLnBrk="1" latinLnBrk="0" hangingPunct="1">
        <a:defRPr lang="da-DK" sz="8200" kern="1200">
          <a:solidFill>
            <a:schemeClr val="tx1"/>
          </a:solidFill>
          <a:latin typeface="+mn-lt"/>
          <a:ea typeface="+mn-ea"/>
          <a:cs typeface="+mn-cs"/>
        </a:defRPr>
      </a:lvl8pPr>
      <a:lvl9pPr marL="16704991" algn="l" defTabSz="4176248" rtl="0" eaLnBrk="1" latinLnBrk="0" hangingPunct="1">
        <a:defRPr lang="da-DK" sz="82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ktangel 6"/>
          <p:cNvSpPr/>
          <p:nvPr/>
        </p:nvSpPr>
        <p:spPr bwMode="invGray">
          <a:xfrm>
            <a:off x="0" y="0"/>
            <a:ext cx="42811700" cy="46253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sp>
        <p:nvSpPr>
          <p:cNvPr id="2" name="Pladsholder til titel 1"/>
          <p:cNvSpPr>
            <a:spLocks noGrp="1"/>
          </p:cNvSpPr>
          <p:nvPr>
            <p:ph type="title"/>
          </p:nvPr>
        </p:nvSpPr>
        <p:spPr bwMode="auto">
          <a:xfrm>
            <a:off x="6243373" y="911060"/>
            <a:ext cx="30324954" cy="2312635"/>
          </a:xfrm>
          <a:prstGeom prst="rect">
            <a:avLst/>
          </a:prstGeom>
        </p:spPr>
        <p:txBody>
          <a:bodyPr vert="horz" lIns="87005" tIns="43503" rIns="87005" bIns="43503" rtlCol="0" anchor="b">
            <a:normAutofit/>
          </a:bodyPr>
          <a:lstStyle/>
          <a:p>
            <a:r>
              <a:rPr lang="da-DK" noProof="0" dirty="0"/>
              <a:t>Klik for at redigere titeltypografi i masteren</a:t>
            </a:r>
          </a:p>
        </p:txBody>
      </p:sp>
      <p:sp>
        <p:nvSpPr>
          <p:cNvPr id="3" name="Pladsholder til tekst 2"/>
          <p:cNvSpPr>
            <a:spLocks noGrp="1"/>
          </p:cNvSpPr>
          <p:nvPr>
            <p:ph type="body" idx="1"/>
          </p:nvPr>
        </p:nvSpPr>
        <p:spPr>
          <a:xfrm>
            <a:off x="6243373" y="5536439"/>
            <a:ext cx="30324954" cy="21732279"/>
          </a:xfrm>
          <a:prstGeom prst="rect">
            <a:avLst/>
          </a:prstGeom>
        </p:spPr>
        <p:txBody>
          <a:bodyPr vert="horz" lIns="87005" tIns="43503" rIns="87005" bIns="43503" rtlCol="0">
            <a:normAutofit/>
          </a:bodyPr>
          <a:lstStyle/>
          <a:p>
            <a:pPr lvl="0"/>
            <a:r>
              <a:rPr lang="da-DK" noProof="0" dirty="0"/>
              <a:t>Klik for at redigere teksttypografierne i masteren</a:t>
            </a:r>
          </a:p>
          <a:p>
            <a:pPr lvl="1"/>
            <a:r>
              <a:rPr lang="da-DK" noProof="0" dirty="0"/>
              <a:t>Andet niveau</a:t>
            </a:r>
          </a:p>
          <a:p>
            <a:pPr lvl="2"/>
            <a:r>
              <a:rPr lang="da-DK" noProof="0" dirty="0"/>
              <a:t>Tredje niveau</a:t>
            </a:r>
          </a:p>
          <a:p>
            <a:pPr lvl="3"/>
            <a:r>
              <a:rPr lang="da-DK" noProof="0" dirty="0"/>
              <a:t>Fjerde niveau</a:t>
            </a:r>
          </a:p>
          <a:p>
            <a:pPr lvl="4"/>
            <a:r>
              <a:rPr lang="da-DK" noProof="0" dirty="0"/>
              <a:t>Femte niveau</a:t>
            </a:r>
          </a:p>
        </p:txBody>
      </p:sp>
      <p:sp>
        <p:nvSpPr>
          <p:cNvPr id="4" name="Pladsholder til dato 3"/>
          <p:cNvSpPr>
            <a:spLocks noGrp="1"/>
          </p:cNvSpPr>
          <p:nvPr>
            <p:ph type="dt" sz="half" idx="2"/>
          </p:nvPr>
        </p:nvSpPr>
        <p:spPr>
          <a:xfrm>
            <a:off x="1114888" y="29536044"/>
            <a:ext cx="9632633" cy="420489"/>
          </a:xfrm>
          <a:prstGeom prst="rect">
            <a:avLst/>
          </a:prstGeom>
        </p:spPr>
        <p:txBody>
          <a:bodyPr vert="horz" lIns="87005" tIns="43503" rIns="87005" bIns="43503" rtlCol="0" anchor="ctr"/>
          <a:lstStyle>
            <a:lvl1pPr algn="l"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ECAA57DF-1C19-4726-AB84-014692BAD8F5}" type="datetimeFigureOut">
              <a:rPr lang="da-DK" noProof="0" smtClean="0"/>
              <a:pPr/>
              <a:t>05/10/2018</a:t>
            </a:fld>
            <a:endParaRPr lang="da-DK" noProof="0" dirty="0"/>
          </a:p>
        </p:txBody>
      </p:sp>
      <p:sp>
        <p:nvSpPr>
          <p:cNvPr id="5" name="Pladsholder til sidefod 4"/>
          <p:cNvSpPr>
            <a:spLocks noGrp="1"/>
          </p:cNvSpPr>
          <p:nvPr>
            <p:ph type="ftr" sz="quarter" idx="3"/>
          </p:nvPr>
        </p:nvSpPr>
        <p:spPr>
          <a:xfrm>
            <a:off x="10747521" y="29536044"/>
            <a:ext cx="21316659" cy="420489"/>
          </a:xfrm>
          <a:prstGeom prst="rect">
            <a:avLst/>
          </a:prstGeom>
        </p:spPr>
        <p:txBody>
          <a:bodyPr vert="horz" lIns="87005" tIns="43503" rIns="87005" bIns="43503" rtlCol="0" anchor="ctr"/>
          <a:lstStyle>
            <a:lvl1pPr algn="ct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endParaRPr lang="da-DK" noProof="0" dirty="0"/>
          </a:p>
        </p:txBody>
      </p:sp>
      <p:sp>
        <p:nvSpPr>
          <p:cNvPr id="6" name="Pladsholder til diasnummer 5"/>
          <p:cNvSpPr>
            <a:spLocks noGrp="1"/>
          </p:cNvSpPr>
          <p:nvPr>
            <p:ph type="sldNum" sz="quarter" idx="4"/>
          </p:nvPr>
        </p:nvSpPr>
        <p:spPr>
          <a:xfrm>
            <a:off x="32064179" y="29536044"/>
            <a:ext cx="9632633" cy="420489"/>
          </a:xfrm>
          <a:prstGeom prst="rect">
            <a:avLst/>
          </a:prstGeom>
        </p:spPr>
        <p:txBody>
          <a:bodyPr vert="horz" lIns="87005" tIns="43503" rIns="87005" bIns="43503" rtlCol="0" anchor="ctr"/>
          <a:lstStyle>
            <a:lvl1pPr algn="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91B4C631-C489-4C11-812F-2172FBEAE82B}" type="slidenum">
              <a:rPr lang="da-DK" noProof="0" smtClean="0"/>
              <a:pPr/>
              <a:t>‹nr.›</a:t>
            </a:fld>
            <a:endParaRPr lang="da-DK" noProof="0" dirty="0"/>
          </a:p>
        </p:txBody>
      </p:sp>
      <p:sp>
        <p:nvSpPr>
          <p:cNvPr id="8" name="Rektangel 7"/>
          <p:cNvSpPr/>
          <p:nvPr userDrawn="1"/>
        </p:nvSpPr>
        <p:spPr bwMode="invGray">
          <a:xfrm>
            <a:off x="0" y="29484721"/>
            <a:ext cx="42811700" cy="1072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pic>
        <p:nvPicPr>
          <p:cNvPr id="10" name="Billed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6433" y="779850"/>
            <a:ext cx="5311024" cy="1419270"/>
          </a:xfrm>
          <a:prstGeom prst="rect">
            <a:avLst/>
          </a:prstGeom>
        </p:spPr>
      </p:pic>
    </p:spTree>
    <p:extLst>
      <p:ext uri="{BB962C8B-B14F-4D97-AF65-F5344CB8AC3E}">
        <p14:creationId xmlns:p14="http://schemas.microsoft.com/office/powerpoint/2010/main" val="4268963024"/>
      </p:ext>
    </p:extLst>
  </p:cSld>
  <p:clrMap bg1="lt1" tx1="dk1" bg2="lt2" tx2="dk2" accent1="accent1" accent2="accent2" accent3="accent3" accent4="accent4" accent5="accent5" accent6="accent6" hlink="hlink" folHlink="folHlink"/>
  <p:sldLayoutIdLst>
    <p:sldLayoutId id="2147483689" r:id="rId1"/>
  </p:sldLayoutIdLst>
  <p:txStyles>
    <p:titleStyle>
      <a:lvl1pPr algn="l" defTabSz="4176248" rtl="0" eaLnBrk="1" latinLnBrk="0" hangingPunct="1">
        <a:lnSpc>
          <a:spcPct val="90000"/>
        </a:lnSpc>
        <a:spcBef>
          <a:spcPct val="0"/>
        </a:spcBef>
        <a:buNone/>
        <a:defRPr lang="da-DK" sz="8400" b="1" i="0" kern="1200">
          <a:solidFill>
            <a:schemeClr val="bg1"/>
          </a:solidFill>
          <a:latin typeface="Arial"/>
          <a:ea typeface="Segoe UI" panose="020B0502040204020203" pitchFamily="34" charset="0"/>
          <a:cs typeface="Arial"/>
        </a:defRPr>
      </a:lvl1pPr>
    </p:titleStyle>
    <p:bodyStyle>
      <a:lvl1pPr marL="435026"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700" kern="1200">
          <a:solidFill>
            <a:schemeClr val="tx1"/>
          </a:solidFill>
          <a:latin typeface="Arial"/>
          <a:ea typeface="Segoe UI" panose="020B0502040204020203" pitchFamily="34" charset="0"/>
          <a:cs typeface="Arial"/>
        </a:defRPr>
      </a:lvl1pPr>
      <a:lvl2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Arial"/>
          <a:ea typeface="Segoe UI" panose="020B0502040204020203" pitchFamily="34" charset="0"/>
          <a:cs typeface="Arial"/>
        </a:defRPr>
      </a:lvl2pPr>
      <a:lvl3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6pPr>
      <a:lvl7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7pPr>
      <a:lvl8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8pPr>
      <a:lvl9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9pPr>
    </p:bodyStyle>
    <p:otherStyle>
      <a:defPPr>
        <a:defRPr lang="da-DK"/>
      </a:defPPr>
      <a:lvl1pPr marL="0" algn="l" defTabSz="4176248" rtl="0" eaLnBrk="1" latinLnBrk="0" hangingPunct="1">
        <a:defRPr lang="da-DK" sz="8200" kern="1200">
          <a:solidFill>
            <a:schemeClr val="tx1"/>
          </a:solidFill>
          <a:latin typeface="+mn-lt"/>
          <a:ea typeface="+mn-ea"/>
          <a:cs typeface="+mn-cs"/>
        </a:defRPr>
      </a:lvl1pPr>
      <a:lvl2pPr marL="2088124" algn="l" defTabSz="4176248" rtl="0" eaLnBrk="1" latinLnBrk="0" hangingPunct="1">
        <a:defRPr lang="da-DK" sz="8200" kern="1200">
          <a:solidFill>
            <a:schemeClr val="tx1"/>
          </a:solidFill>
          <a:latin typeface="+mn-lt"/>
          <a:ea typeface="+mn-ea"/>
          <a:cs typeface="+mn-cs"/>
        </a:defRPr>
      </a:lvl2pPr>
      <a:lvl3pPr marL="4176248" algn="l" defTabSz="4176248" rtl="0" eaLnBrk="1" latinLnBrk="0" hangingPunct="1">
        <a:defRPr lang="da-DK" sz="8200" kern="1200">
          <a:solidFill>
            <a:schemeClr val="tx1"/>
          </a:solidFill>
          <a:latin typeface="+mn-lt"/>
          <a:ea typeface="+mn-ea"/>
          <a:cs typeface="+mn-cs"/>
        </a:defRPr>
      </a:lvl3pPr>
      <a:lvl4pPr marL="6264372" algn="l" defTabSz="4176248" rtl="0" eaLnBrk="1" latinLnBrk="0" hangingPunct="1">
        <a:defRPr lang="da-DK" sz="8200" kern="1200">
          <a:solidFill>
            <a:schemeClr val="tx1"/>
          </a:solidFill>
          <a:latin typeface="+mn-lt"/>
          <a:ea typeface="+mn-ea"/>
          <a:cs typeface="+mn-cs"/>
        </a:defRPr>
      </a:lvl4pPr>
      <a:lvl5pPr marL="8352495" algn="l" defTabSz="4176248" rtl="0" eaLnBrk="1" latinLnBrk="0" hangingPunct="1">
        <a:defRPr lang="da-DK" sz="8200" kern="1200">
          <a:solidFill>
            <a:schemeClr val="tx1"/>
          </a:solidFill>
          <a:latin typeface="+mn-lt"/>
          <a:ea typeface="+mn-ea"/>
          <a:cs typeface="+mn-cs"/>
        </a:defRPr>
      </a:lvl5pPr>
      <a:lvl6pPr marL="10440619" algn="l" defTabSz="4176248" rtl="0" eaLnBrk="1" latinLnBrk="0" hangingPunct="1">
        <a:defRPr lang="da-DK" sz="8200" kern="1200">
          <a:solidFill>
            <a:schemeClr val="tx1"/>
          </a:solidFill>
          <a:latin typeface="+mn-lt"/>
          <a:ea typeface="+mn-ea"/>
          <a:cs typeface="+mn-cs"/>
        </a:defRPr>
      </a:lvl6pPr>
      <a:lvl7pPr marL="12528743" algn="l" defTabSz="4176248" rtl="0" eaLnBrk="1" latinLnBrk="0" hangingPunct="1">
        <a:defRPr lang="da-DK" sz="8200" kern="1200">
          <a:solidFill>
            <a:schemeClr val="tx1"/>
          </a:solidFill>
          <a:latin typeface="+mn-lt"/>
          <a:ea typeface="+mn-ea"/>
          <a:cs typeface="+mn-cs"/>
        </a:defRPr>
      </a:lvl7pPr>
      <a:lvl8pPr marL="14616867" algn="l" defTabSz="4176248" rtl="0" eaLnBrk="1" latinLnBrk="0" hangingPunct="1">
        <a:defRPr lang="da-DK" sz="8200" kern="1200">
          <a:solidFill>
            <a:schemeClr val="tx1"/>
          </a:solidFill>
          <a:latin typeface="+mn-lt"/>
          <a:ea typeface="+mn-ea"/>
          <a:cs typeface="+mn-cs"/>
        </a:defRPr>
      </a:lvl8pPr>
      <a:lvl9pPr marL="16704991" algn="l" defTabSz="4176248" rtl="0" eaLnBrk="1" latinLnBrk="0" hangingPunct="1">
        <a:defRPr lang="da-DK" sz="82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ktangel 6"/>
          <p:cNvSpPr/>
          <p:nvPr/>
        </p:nvSpPr>
        <p:spPr bwMode="invGray">
          <a:xfrm>
            <a:off x="0" y="0"/>
            <a:ext cx="42811700" cy="46253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sp>
        <p:nvSpPr>
          <p:cNvPr id="2" name="Pladsholder til titel 1"/>
          <p:cNvSpPr>
            <a:spLocks noGrp="1"/>
          </p:cNvSpPr>
          <p:nvPr>
            <p:ph type="title"/>
          </p:nvPr>
        </p:nvSpPr>
        <p:spPr bwMode="auto">
          <a:xfrm>
            <a:off x="6243373" y="911060"/>
            <a:ext cx="30324954" cy="2312635"/>
          </a:xfrm>
          <a:prstGeom prst="rect">
            <a:avLst/>
          </a:prstGeom>
        </p:spPr>
        <p:txBody>
          <a:bodyPr vert="horz" lIns="87005" tIns="43503" rIns="87005" bIns="43503" rtlCol="0" anchor="b">
            <a:normAutofit/>
          </a:bodyPr>
          <a:lstStyle/>
          <a:p>
            <a:r>
              <a:rPr lang="da-DK" noProof="0" dirty="0"/>
              <a:t>Klik for at redigere titeltypografi i masteren</a:t>
            </a:r>
          </a:p>
        </p:txBody>
      </p:sp>
      <p:sp>
        <p:nvSpPr>
          <p:cNvPr id="3" name="Pladsholder til tekst 2"/>
          <p:cNvSpPr>
            <a:spLocks noGrp="1"/>
          </p:cNvSpPr>
          <p:nvPr>
            <p:ph type="body" idx="1"/>
          </p:nvPr>
        </p:nvSpPr>
        <p:spPr>
          <a:xfrm>
            <a:off x="6243373" y="5536439"/>
            <a:ext cx="30324954" cy="21732279"/>
          </a:xfrm>
          <a:prstGeom prst="rect">
            <a:avLst/>
          </a:prstGeom>
        </p:spPr>
        <p:txBody>
          <a:bodyPr vert="horz" lIns="87005" tIns="43503" rIns="87005" bIns="43503" rtlCol="0">
            <a:normAutofit/>
          </a:bodyPr>
          <a:lstStyle/>
          <a:p>
            <a:pPr lvl="0"/>
            <a:r>
              <a:rPr lang="da-DK" noProof="0" dirty="0"/>
              <a:t>Klik for at redigere teksttypografierne i masteren</a:t>
            </a:r>
          </a:p>
          <a:p>
            <a:pPr lvl="1"/>
            <a:r>
              <a:rPr lang="da-DK" noProof="0" dirty="0"/>
              <a:t>Andet niveau</a:t>
            </a:r>
          </a:p>
          <a:p>
            <a:pPr lvl="2"/>
            <a:r>
              <a:rPr lang="da-DK" noProof="0" dirty="0"/>
              <a:t>Tredje niveau</a:t>
            </a:r>
          </a:p>
          <a:p>
            <a:pPr lvl="3"/>
            <a:r>
              <a:rPr lang="da-DK" noProof="0" dirty="0"/>
              <a:t>Fjerde niveau</a:t>
            </a:r>
          </a:p>
          <a:p>
            <a:pPr lvl="4"/>
            <a:r>
              <a:rPr lang="da-DK" noProof="0" dirty="0"/>
              <a:t>Femte niveau</a:t>
            </a:r>
          </a:p>
        </p:txBody>
      </p:sp>
      <p:sp>
        <p:nvSpPr>
          <p:cNvPr id="4" name="Pladsholder til dato 3"/>
          <p:cNvSpPr>
            <a:spLocks noGrp="1"/>
          </p:cNvSpPr>
          <p:nvPr>
            <p:ph type="dt" sz="half" idx="2"/>
          </p:nvPr>
        </p:nvSpPr>
        <p:spPr>
          <a:xfrm>
            <a:off x="1114888" y="29536044"/>
            <a:ext cx="9632633" cy="420489"/>
          </a:xfrm>
          <a:prstGeom prst="rect">
            <a:avLst/>
          </a:prstGeom>
        </p:spPr>
        <p:txBody>
          <a:bodyPr vert="horz" lIns="87005" tIns="43503" rIns="87005" bIns="43503" rtlCol="0" anchor="ctr"/>
          <a:lstStyle>
            <a:lvl1pPr algn="l"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ECAA57DF-1C19-4726-AB84-014692BAD8F5}" type="datetimeFigureOut">
              <a:rPr lang="da-DK" noProof="0" smtClean="0"/>
              <a:pPr/>
              <a:t>05/10/2018</a:t>
            </a:fld>
            <a:endParaRPr lang="da-DK" noProof="0" dirty="0"/>
          </a:p>
        </p:txBody>
      </p:sp>
      <p:sp>
        <p:nvSpPr>
          <p:cNvPr id="5" name="Pladsholder til sidefod 4"/>
          <p:cNvSpPr>
            <a:spLocks noGrp="1"/>
          </p:cNvSpPr>
          <p:nvPr>
            <p:ph type="ftr" sz="quarter" idx="3"/>
          </p:nvPr>
        </p:nvSpPr>
        <p:spPr>
          <a:xfrm>
            <a:off x="10747521" y="29536044"/>
            <a:ext cx="21316659" cy="420489"/>
          </a:xfrm>
          <a:prstGeom prst="rect">
            <a:avLst/>
          </a:prstGeom>
        </p:spPr>
        <p:txBody>
          <a:bodyPr vert="horz" lIns="87005" tIns="43503" rIns="87005" bIns="43503" rtlCol="0" anchor="ctr"/>
          <a:lstStyle>
            <a:lvl1pPr algn="ct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endParaRPr lang="da-DK" noProof="0" dirty="0"/>
          </a:p>
        </p:txBody>
      </p:sp>
      <p:sp>
        <p:nvSpPr>
          <p:cNvPr id="6" name="Pladsholder til diasnummer 5"/>
          <p:cNvSpPr>
            <a:spLocks noGrp="1"/>
          </p:cNvSpPr>
          <p:nvPr>
            <p:ph type="sldNum" sz="quarter" idx="4"/>
          </p:nvPr>
        </p:nvSpPr>
        <p:spPr>
          <a:xfrm>
            <a:off x="32064179" y="29536044"/>
            <a:ext cx="9632633" cy="420489"/>
          </a:xfrm>
          <a:prstGeom prst="rect">
            <a:avLst/>
          </a:prstGeom>
        </p:spPr>
        <p:txBody>
          <a:bodyPr vert="horz" lIns="87005" tIns="43503" rIns="87005" bIns="43503" rtlCol="0" anchor="ctr"/>
          <a:lstStyle>
            <a:lvl1pPr algn="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91B4C631-C489-4C11-812F-2172FBEAE82B}" type="slidenum">
              <a:rPr lang="da-DK" noProof="0" smtClean="0"/>
              <a:pPr/>
              <a:t>‹nr.›</a:t>
            </a:fld>
            <a:endParaRPr lang="da-DK" noProof="0" dirty="0"/>
          </a:p>
        </p:txBody>
      </p:sp>
      <p:sp>
        <p:nvSpPr>
          <p:cNvPr id="8" name="Rektangel 7"/>
          <p:cNvSpPr/>
          <p:nvPr userDrawn="1"/>
        </p:nvSpPr>
        <p:spPr bwMode="invGray">
          <a:xfrm>
            <a:off x="0" y="29484721"/>
            <a:ext cx="42811700" cy="10724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pic>
        <p:nvPicPr>
          <p:cNvPr id="10" name="Billede 9"/>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6056433" y="779850"/>
            <a:ext cx="5311024" cy="1419270"/>
          </a:xfrm>
          <a:prstGeom prst="rect">
            <a:avLst/>
          </a:prstGeom>
        </p:spPr>
      </p:pic>
    </p:spTree>
    <p:extLst>
      <p:ext uri="{BB962C8B-B14F-4D97-AF65-F5344CB8AC3E}">
        <p14:creationId xmlns:p14="http://schemas.microsoft.com/office/powerpoint/2010/main" val="3494436303"/>
      </p:ext>
    </p:extLst>
  </p:cSld>
  <p:clrMap bg1="lt1" tx1="dk1" bg2="lt2" tx2="dk2" accent1="accent1" accent2="accent2" accent3="accent3" accent4="accent4" accent5="accent5" accent6="accent6" hlink="hlink" folHlink="folHlink"/>
  <p:sldLayoutIdLst>
    <p:sldLayoutId id="2147483691" r:id="rId1"/>
    <p:sldLayoutId id="2147483704" r:id="rId2"/>
    <p:sldLayoutId id="2147483769" r:id="rId3"/>
    <p:sldLayoutId id="2147483847" r:id="rId4"/>
  </p:sldLayoutIdLst>
  <p:txStyles>
    <p:titleStyle>
      <a:lvl1pPr algn="l" defTabSz="4176248" rtl="0" eaLnBrk="1" latinLnBrk="0" hangingPunct="1">
        <a:lnSpc>
          <a:spcPct val="90000"/>
        </a:lnSpc>
        <a:spcBef>
          <a:spcPct val="0"/>
        </a:spcBef>
        <a:buNone/>
        <a:defRPr lang="da-DK" sz="8400" b="1" i="0" kern="1200">
          <a:solidFill>
            <a:schemeClr val="bg1"/>
          </a:solidFill>
          <a:latin typeface="Arial"/>
          <a:ea typeface="Segoe UI" panose="020B0502040204020203" pitchFamily="34" charset="0"/>
          <a:cs typeface="Arial"/>
        </a:defRPr>
      </a:lvl1pPr>
    </p:titleStyle>
    <p:bodyStyle>
      <a:lvl1pPr marL="435026"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700" kern="1200">
          <a:solidFill>
            <a:schemeClr val="tx1"/>
          </a:solidFill>
          <a:latin typeface="Arial"/>
          <a:ea typeface="Segoe UI" panose="020B0502040204020203" pitchFamily="34" charset="0"/>
          <a:cs typeface="Arial"/>
        </a:defRPr>
      </a:lvl1pPr>
      <a:lvl2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Arial"/>
          <a:ea typeface="Segoe UI" panose="020B0502040204020203" pitchFamily="34" charset="0"/>
          <a:cs typeface="Arial"/>
        </a:defRPr>
      </a:lvl2pPr>
      <a:lvl3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6pPr>
      <a:lvl7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7pPr>
      <a:lvl8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8pPr>
      <a:lvl9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9pPr>
    </p:bodyStyle>
    <p:otherStyle>
      <a:defPPr>
        <a:defRPr lang="da-DK"/>
      </a:defPPr>
      <a:lvl1pPr marL="0" algn="l" defTabSz="4176248" rtl="0" eaLnBrk="1" latinLnBrk="0" hangingPunct="1">
        <a:defRPr lang="da-DK" sz="8200" kern="1200">
          <a:solidFill>
            <a:schemeClr val="tx1"/>
          </a:solidFill>
          <a:latin typeface="+mn-lt"/>
          <a:ea typeface="+mn-ea"/>
          <a:cs typeface="+mn-cs"/>
        </a:defRPr>
      </a:lvl1pPr>
      <a:lvl2pPr marL="2088124" algn="l" defTabSz="4176248" rtl="0" eaLnBrk="1" latinLnBrk="0" hangingPunct="1">
        <a:defRPr lang="da-DK" sz="8200" kern="1200">
          <a:solidFill>
            <a:schemeClr val="tx1"/>
          </a:solidFill>
          <a:latin typeface="+mn-lt"/>
          <a:ea typeface="+mn-ea"/>
          <a:cs typeface="+mn-cs"/>
        </a:defRPr>
      </a:lvl2pPr>
      <a:lvl3pPr marL="4176248" algn="l" defTabSz="4176248" rtl="0" eaLnBrk="1" latinLnBrk="0" hangingPunct="1">
        <a:defRPr lang="da-DK" sz="8200" kern="1200">
          <a:solidFill>
            <a:schemeClr val="tx1"/>
          </a:solidFill>
          <a:latin typeface="+mn-lt"/>
          <a:ea typeface="+mn-ea"/>
          <a:cs typeface="+mn-cs"/>
        </a:defRPr>
      </a:lvl3pPr>
      <a:lvl4pPr marL="6264372" algn="l" defTabSz="4176248" rtl="0" eaLnBrk="1" latinLnBrk="0" hangingPunct="1">
        <a:defRPr lang="da-DK" sz="8200" kern="1200">
          <a:solidFill>
            <a:schemeClr val="tx1"/>
          </a:solidFill>
          <a:latin typeface="+mn-lt"/>
          <a:ea typeface="+mn-ea"/>
          <a:cs typeface="+mn-cs"/>
        </a:defRPr>
      </a:lvl4pPr>
      <a:lvl5pPr marL="8352495" algn="l" defTabSz="4176248" rtl="0" eaLnBrk="1" latinLnBrk="0" hangingPunct="1">
        <a:defRPr lang="da-DK" sz="8200" kern="1200">
          <a:solidFill>
            <a:schemeClr val="tx1"/>
          </a:solidFill>
          <a:latin typeface="+mn-lt"/>
          <a:ea typeface="+mn-ea"/>
          <a:cs typeface="+mn-cs"/>
        </a:defRPr>
      </a:lvl5pPr>
      <a:lvl6pPr marL="10440619" algn="l" defTabSz="4176248" rtl="0" eaLnBrk="1" latinLnBrk="0" hangingPunct="1">
        <a:defRPr lang="da-DK" sz="8200" kern="1200">
          <a:solidFill>
            <a:schemeClr val="tx1"/>
          </a:solidFill>
          <a:latin typeface="+mn-lt"/>
          <a:ea typeface="+mn-ea"/>
          <a:cs typeface="+mn-cs"/>
        </a:defRPr>
      </a:lvl6pPr>
      <a:lvl7pPr marL="12528743" algn="l" defTabSz="4176248" rtl="0" eaLnBrk="1" latinLnBrk="0" hangingPunct="1">
        <a:defRPr lang="da-DK" sz="8200" kern="1200">
          <a:solidFill>
            <a:schemeClr val="tx1"/>
          </a:solidFill>
          <a:latin typeface="+mn-lt"/>
          <a:ea typeface="+mn-ea"/>
          <a:cs typeface="+mn-cs"/>
        </a:defRPr>
      </a:lvl7pPr>
      <a:lvl8pPr marL="14616867" algn="l" defTabSz="4176248" rtl="0" eaLnBrk="1" latinLnBrk="0" hangingPunct="1">
        <a:defRPr lang="da-DK" sz="8200" kern="1200">
          <a:solidFill>
            <a:schemeClr val="tx1"/>
          </a:solidFill>
          <a:latin typeface="+mn-lt"/>
          <a:ea typeface="+mn-ea"/>
          <a:cs typeface="+mn-cs"/>
        </a:defRPr>
      </a:lvl8pPr>
      <a:lvl9pPr marL="16704991" algn="l" defTabSz="4176248" rtl="0" eaLnBrk="1" latinLnBrk="0" hangingPunct="1">
        <a:defRPr lang="da-DK" sz="82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p:cNvSpPr>
            <a:spLocks noGrp="1"/>
          </p:cNvSpPr>
          <p:nvPr>
            <p:ph type="body" sz="quarter" idx="36"/>
          </p:nvPr>
        </p:nvSpPr>
        <p:spPr/>
        <p:txBody>
          <a:bodyPr/>
          <a:lstStyle/>
          <a:p>
            <a:r>
              <a:rPr lang="da-DK" dirty="0"/>
              <a:t>Semesterprojekt, 1. Semester: Projektgrundlag</a:t>
            </a:r>
          </a:p>
          <a:p>
            <a:r>
              <a:rPr lang="da-DK" dirty="0"/>
              <a:t>[Gruppe 6], [ Jonas Grøn, Daniel </a:t>
            </a:r>
            <a:r>
              <a:rPr lang="da-DK" dirty="0" err="1"/>
              <a:t>Szenczi</a:t>
            </a:r>
            <a:r>
              <a:rPr lang="da-DK" dirty="0"/>
              <a:t>, Abraham Thomsen, Alexander </a:t>
            </a:r>
            <a:r>
              <a:rPr lang="da-DK" dirty="0" err="1"/>
              <a:t>Finnbogason</a:t>
            </a:r>
            <a:r>
              <a:rPr lang="da-DK" dirty="0"/>
              <a:t>, </a:t>
            </a:r>
            <a:r>
              <a:rPr lang="da-DK" dirty="0" err="1"/>
              <a:t>Amsal</a:t>
            </a:r>
            <a:r>
              <a:rPr lang="da-DK" dirty="0"/>
              <a:t> </a:t>
            </a:r>
            <a:r>
              <a:rPr lang="da-DK" dirty="0" err="1"/>
              <a:t>kurtovic</a:t>
            </a:r>
            <a:r>
              <a:rPr lang="da-DK" dirty="0"/>
              <a:t> ]</a:t>
            </a:r>
          </a:p>
        </p:txBody>
      </p:sp>
      <p:sp>
        <p:nvSpPr>
          <p:cNvPr id="3" name="Pladsholder til tekst 2"/>
          <p:cNvSpPr>
            <a:spLocks noGrp="1"/>
          </p:cNvSpPr>
          <p:nvPr>
            <p:ph type="body" sz="quarter" idx="13"/>
          </p:nvPr>
        </p:nvSpPr>
        <p:spPr/>
        <p:txBody>
          <a:bodyPr/>
          <a:lstStyle/>
          <a:p>
            <a:r>
              <a:rPr lang="da-DK" sz="6000" b="1" dirty="0">
                <a:solidFill>
                  <a:schemeClr val="tx1"/>
                </a:solidFill>
                <a:latin typeface="Apple Chancery" panose="03020702040506060504" pitchFamily="66" charset="-79"/>
                <a:cs typeface="Apple Chancery" panose="03020702040506060504" pitchFamily="66" charset="-79"/>
              </a:rPr>
              <a:t>Introduktion</a:t>
            </a:r>
          </a:p>
        </p:txBody>
      </p:sp>
      <p:sp>
        <p:nvSpPr>
          <p:cNvPr id="4" name="Pladsholder til indhold 3"/>
          <p:cNvSpPr>
            <a:spLocks noGrp="1"/>
          </p:cNvSpPr>
          <p:nvPr>
            <p:ph sz="quarter" idx="24"/>
          </p:nvPr>
        </p:nvSpPr>
        <p:spPr>
          <a:xfrm>
            <a:off x="1080000" y="6423679"/>
            <a:ext cx="12486746" cy="7109138"/>
          </a:xfrm>
        </p:spPr>
        <p:txBody>
          <a:bodyPr/>
          <a:lstStyle/>
          <a:p>
            <a:r>
              <a:rPr lang="da-DK" sz="2400" dirty="0"/>
              <a:t>Mange undervisere argumenterer for brugen af interaktive læringssystemer kan understøtte indlæringen i skolerne. Brugen af disse systemer er med til både højne motivationen og samt give en dybere forståelse for fagligheden, der er dog ikke generel enighed for hvad der er den bedste strategi for computer-understøttet læring. </a:t>
            </a:r>
          </a:p>
          <a:p>
            <a:endParaRPr lang="da-DK" sz="2400" dirty="0"/>
          </a:p>
          <a:p>
            <a:r>
              <a:rPr lang="da-DK" sz="2400" dirty="0"/>
              <a:t>Siden 2012 har folkeskoler i Danmark samlet set brugt 21,5 milliarder kroner af skatteydernes penge på at gøre undervisningen digital. Problemet er, at der ikke findes dokumentation for, at iPads, </a:t>
            </a:r>
            <a:r>
              <a:rPr lang="da-DK" sz="2400" dirty="0" err="1"/>
              <a:t>smartboards</a:t>
            </a:r>
            <a:r>
              <a:rPr lang="da-DK" sz="2400" dirty="0"/>
              <a:t> og spritnye læringsprogrammer giver højere faglighed og bedre læring blandt eleverne.</a:t>
            </a:r>
            <a:br>
              <a:rPr lang="da-DK" sz="2400" dirty="0"/>
            </a:br>
            <a:br>
              <a:rPr lang="da-DK" sz="2400" dirty="0"/>
            </a:br>
            <a:r>
              <a:rPr lang="da-DK" sz="2400" dirty="0"/>
              <a:t>På trods af dette, er digitaliseringen kommet for at blive. Gennem de sidste 10 år har uddannelsesinstitutionerne verden over fremmet digitaliseringen i undervisningen. Ikke nok med dette, så kan digitaliseringen være med at optimere ressourceudnyttelsen i undervisningssektoren. </a:t>
            </a:r>
          </a:p>
          <a:p>
            <a:r>
              <a:rPr lang="da-DK" sz="2400" dirty="0"/>
              <a:t>	</a:t>
            </a:r>
          </a:p>
          <a:p>
            <a:r>
              <a:rPr lang="da-DK" sz="2400" dirty="0"/>
              <a:t>Vi vil i vores rapport, komme med vores forslag på hvordan et eventuelt program ville kunne behjælpeligt med indlæringen, ved brugen af interaktive læringssystemer.</a:t>
            </a:r>
          </a:p>
          <a:p>
            <a:endParaRPr lang="da-DK" sz="2400" dirty="0"/>
          </a:p>
          <a:p>
            <a:endParaRPr lang="da-DK" sz="2400" dirty="0"/>
          </a:p>
        </p:txBody>
      </p:sp>
      <p:sp>
        <p:nvSpPr>
          <p:cNvPr id="5" name="Pladsholder til indhold 4"/>
          <p:cNvSpPr>
            <a:spLocks noGrp="1"/>
          </p:cNvSpPr>
          <p:nvPr>
            <p:ph sz="quarter" idx="28"/>
          </p:nvPr>
        </p:nvSpPr>
        <p:spPr/>
        <p:txBody>
          <a:bodyPr/>
          <a:lstStyle/>
          <a:p>
            <a:r>
              <a:rPr lang="da-DK" dirty="0"/>
              <a:t>Billedtekst</a:t>
            </a:r>
          </a:p>
        </p:txBody>
      </p:sp>
      <p:sp>
        <p:nvSpPr>
          <p:cNvPr id="6" name="Pladsholder til tekst 5"/>
          <p:cNvSpPr>
            <a:spLocks noGrp="1"/>
          </p:cNvSpPr>
          <p:nvPr>
            <p:ph type="body" sz="quarter" idx="37"/>
          </p:nvPr>
        </p:nvSpPr>
        <p:spPr/>
        <p:txBody>
          <a:bodyPr/>
          <a:lstStyle/>
          <a:p>
            <a:r>
              <a:rPr lang="da-DK" sz="6000" b="1" dirty="0" err="1">
                <a:solidFill>
                  <a:schemeClr val="tx1"/>
                </a:solidFill>
                <a:latin typeface="Apple Chancery" panose="03020702040506060504" pitchFamily="66" charset="-79"/>
                <a:cs typeface="Apple Chancery" panose="03020702040506060504" pitchFamily="66" charset="-79"/>
              </a:rPr>
              <a:t>Belbin</a:t>
            </a:r>
            <a:r>
              <a:rPr lang="da-DK" sz="6000" b="1" dirty="0">
                <a:solidFill>
                  <a:schemeClr val="tx1"/>
                </a:solidFill>
                <a:latin typeface="Apple Chancery" panose="03020702040506060504" pitchFamily="66" charset="-79"/>
                <a:cs typeface="Apple Chancery" panose="03020702040506060504" pitchFamily="66" charset="-79"/>
              </a:rPr>
              <a:t> team roller</a:t>
            </a:r>
          </a:p>
        </p:txBody>
      </p:sp>
      <p:sp>
        <p:nvSpPr>
          <p:cNvPr id="7" name="Pladsholder til tekst 6"/>
          <p:cNvSpPr>
            <a:spLocks noGrp="1"/>
          </p:cNvSpPr>
          <p:nvPr>
            <p:ph type="body" sz="quarter" idx="39"/>
          </p:nvPr>
        </p:nvSpPr>
        <p:spPr>
          <a:xfrm>
            <a:off x="15163870" y="13857112"/>
            <a:ext cx="12442875" cy="1121304"/>
          </a:xfrm>
        </p:spPr>
        <p:txBody>
          <a:bodyPr/>
          <a:lstStyle/>
          <a:p>
            <a:r>
              <a:rPr lang="da-DK" sz="6000" b="1" dirty="0">
                <a:solidFill>
                  <a:schemeClr val="tx1"/>
                </a:solidFill>
                <a:latin typeface="Apple Chancery" panose="03020702040506060504" pitchFamily="66" charset="-79"/>
                <a:cs typeface="Apple Chancery" panose="03020702040506060504" pitchFamily="66" charset="-79"/>
              </a:rPr>
              <a:t>Problemet</a:t>
            </a:r>
          </a:p>
        </p:txBody>
      </p:sp>
      <p:sp>
        <p:nvSpPr>
          <p:cNvPr id="8" name="Pladsholder til tekst 7"/>
          <p:cNvSpPr>
            <a:spLocks noGrp="1"/>
          </p:cNvSpPr>
          <p:nvPr>
            <p:ph type="body" sz="quarter" idx="40"/>
          </p:nvPr>
        </p:nvSpPr>
        <p:spPr/>
        <p:txBody>
          <a:bodyPr/>
          <a:lstStyle/>
          <a:p>
            <a:r>
              <a:rPr lang="da-DK" sz="6000" b="1" dirty="0">
                <a:solidFill>
                  <a:schemeClr val="tx1"/>
                </a:solidFill>
                <a:latin typeface="Apple Chancery" panose="03020702040506060504" pitchFamily="66" charset="-79"/>
                <a:cs typeface="Apple Chancery" panose="03020702040506060504" pitchFamily="66" charset="-79"/>
              </a:rPr>
              <a:t>Problemformuleringen</a:t>
            </a:r>
          </a:p>
        </p:txBody>
      </p:sp>
      <p:sp>
        <p:nvSpPr>
          <p:cNvPr id="9" name="Pladsholder til tekst 8"/>
          <p:cNvSpPr>
            <a:spLocks noGrp="1"/>
          </p:cNvSpPr>
          <p:nvPr>
            <p:ph type="body" sz="quarter" idx="41"/>
          </p:nvPr>
        </p:nvSpPr>
        <p:spPr>
          <a:xfrm>
            <a:off x="29160000" y="23677357"/>
            <a:ext cx="12486746" cy="1121304"/>
          </a:xfrm>
        </p:spPr>
        <p:txBody>
          <a:bodyPr/>
          <a:lstStyle/>
          <a:p>
            <a:r>
              <a:rPr lang="da-DK" sz="6000" b="1" dirty="0">
                <a:solidFill>
                  <a:schemeClr val="tx1"/>
                </a:solidFill>
                <a:latin typeface="Apple Chancery" panose="03020702040506060504" pitchFamily="66" charset="-79"/>
                <a:cs typeface="Apple Chancery" panose="03020702040506060504" pitchFamily="66" charset="-79"/>
              </a:rPr>
              <a:t>tidsplan</a:t>
            </a:r>
          </a:p>
        </p:txBody>
      </p:sp>
      <p:sp>
        <p:nvSpPr>
          <p:cNvPr id="10" name="Pladsholder til tekst 9"/>
          <p:cNvSpPr>
            <a:spLocks noGrp="1"/>
          </p:cNvSpPr>
          <p:nvPr>
            <p:ph type="body" sz="quarter" idx="42"/>
          </p:nvPr>
        </p:nvSpPr>
        <p:spPr/>
        <p:txBody>
          <a:bodyPr/>
          <a:lstStyle/>
          <a:p>
            <a:r>
              <a:rPr lang="da-DK" sz="6000" b="1" dirty="0">
                <a:solidFill>
                  <a:schemeClr val="tx1"/>
                </a:solidFill>
                <a:latin typeface="Apple Chancery" panose="03020702040506060504" pitchFamily="66" charset="-79"/>
                <a:cs typeface="Apple Chancery" panose="03020702040506060504" pitchFamily="66" charset="-79"/>
              </a:rPr>
              <a:t>Metoder</a:t>
            </a:r>
          </a:p>
        </p:txBody>
      </p:sp>
      <p:sp>
        <p:nvSpPr>
          <p:cNvPr id="14" name="Pladsholder til indhold 13"/>
          <p:cNvSpPr>
            <a:spLocks noGrp="1"/>
          </p:cNvSpPr>
          <p:nvPr>
            <p:ph sz="quarter" idx="51"/>
          </p:nvPr>
        </p:nvSpPr>
        <p:spPr>
          <a:xfrm>
            <a:off x="15119999" y="15441992"/>
            <a:ext cx="12486746" cy="7729058"/>
          </a:xfrm>
        </p:spPr>
        <p:txBody>
          <a:bodyPr/>
          <a:lstStyle/>
          <a:p>
            <a:r>
              <a:rPr lang="da-DK" sz="2400" dirty="0"/>
              <a:t>Starten på universitet kan være en meget stor og uoverskuelig oplevelse for mange. Især i forbindelse med studiestarten bliver man introduceret til et hav af ny information, viden og generelle indtryk, som kan føre til en del forvirring og usikkerhed. For mange kan det blive svært senere i studiet, hvis man ikke kommer godt med fra starten.  </a:t>
            </a:r>
          </a:p>
          <a:p>
            <a:endParaRPr lang="da-DK" sz="2400" dirty="0"/>
          </a:p>
          <a:p>
            <a:r>
              <a:rPr lang="da-DK" sz="2400" dirty="0"/>
              <a:t>I forhold til vores ide, arbejder vi grundlæggende ud fra et problem, som vi selv har følt har været aktuelt for os, men som vi også kan forstå gør sig gældende for mange andre. Den ovennævnte forvirring i studiestarten, mener vi kan være grundet begrænset eller ikke nok information og vejledning, og som i værste tilfælde kan føre til frafald.</a:t>
            </a:r>
          </a:p>
          <a:p>
            <a:endParaRPr lang="da-DK" sz="2400" dirty="0"/>
          </a:p>
          <a:p>
            <a:r>
              <a:rPr lang="da-DK" sz="2400" dirty="0"/>
              <a:t>Vi vil i vores gruppe forsøge at takle dette problem og undersøge hvad man kan gøre for at forbedre intro-forløbet og udruste studerende igennem første semester. I kombination af flere forskellige værktøjer vil vi prøve at opnå en informationshub hvori de studerende kan befinde sig i et interaktivt læringsmiljø, som kan give den manglende viden. </a:t>
            </a:r>
          </a:p>
          <a:p>
            <a:endParaRPr lang="da-DK" sz="2400" dirty="0"/>
          </a:p>
          <a:p>
            <a:r>
              <a:rPr lang="da-DK" sz="2400" dirty="0"/>
              <a:t>I forhold til videreudvikling af vores ide, kunne man ligeledes indføre læring aspekter i programmet i form af mindre opgaver og quizzes, som har til formål at styrke den faglige kompetence hos de studerende. </a:t>
            </a:r>
          </a:p>
          <a:p>
            <a:r>
              <a:rPr lang="da-DK" sz="2400" dirty="0"/>
              <a:t> </a:t>
            </a:r>
          </a:p>
          <a:p>
            <a:r>
              <a:rPr lang="da-DK" sz="2400" dirty="0"/>
              <a:t> </a:t>
            </a:r>
          </a:p>
          <a:p>
            <a:r>
              <a:rPr lang="da-DK" sz="2400" dirty="0"/>
              <a:t> </a:t>
            </a:r>
          </a:p>
          <a:p>
            <a:endParaRPr lang="da-DK" sz="2400" dirty="0"/>
          </a:p>
        </p:txBody>
      </p:sp>
      <p:sp>
        <p:nvSpPr>
          <p:cNvPr id="15" name="Pladsholder til indhold 14"/>
          <p:cNvSpPr>
            <a:spLocks noGrp="1"/>
          </p:cNvSpPr>
          <p:nvPr>
            <p:ph sz="quarter" idx="52"/>
          </p:nvPr>
        </p:nvSpPr>
        <p:spPr>
          <a:xfrm>
            <a:off x="29160000" y="6543248"/>
            <a:ext cx="12486746" cy="6989569"/>
          </a:xfrm>
        </p:spPr>
        <p:txBody>
          <a:bodyPr/>
          <a:lstStyle/>
          <a:p>
            <a:r>
              <a:rPr lang="da-DK" sz="2400" dirty="0">
                <a:latin typeface="+mn-lt"/>
              </a:rPr>
              <a:t>I projektarbejde der er to ting, praktisk problem og en løsning, der er næsten altid løsning til en problemstilling. Så spørgsmål har vi løsning til vores problemstilling og hvordan vi kom til det?   svarene er Ja vi skal nok kom til den løsning og vi kan godt brug løsning metode hvor vi anviser og gennemføre den ønsket løsning.</a:t>
            </a:r>
          </a:p>
          <a:p>
            <a:r>
              <a:rPr lang="da-DK" sz="2400" dirty="0">
                <a:latin typeface="+mn-lt"/>
              </a:rPr>
              <a:t>Vores metode bruger værktøjer der kan hjælp og med strukturer alle vores faser og i alle aktiviteter til at formuleret fremgangsmåde.</a:t>
            </a:r>
          </a:p>
          <a:p>
            <a:r>
              <a:rPr lang="da-DK" sz="2400" dirty="0">
                <a:latin typeface="+mn-lt"/>
              </a:rPr>
              <a:t> </a:t>
            </a:r>
          </a:p>
          <a:p>
            <a:r>
              <a:rPr lang="da-DK" sz="2400" dirty="0">
                <a:latin typeface="+mn-lt"/>
              </a:rPr>
              <a:t>Vi bruger mange værktøjer hvor vi kan få en god hjælp til af find elle løsning til i forskellige tidspunkter i processen, når man f.eks. ønsker at få et overblik over projektet eller har brug for at komme videre, hvis arbejdet med projektet er gået i stå. </a:t>
            </a:r>
          </a:p>
          <a:p>
            <a:r>
              <a:rPr lang="da-DK" sz="2400" dirty="0">
                <a:latin typeface="+mn-lt"/>
              </a:rPr>
              <a:t>Til vores projekter vi bruger de følegner værktøjer </a:t>
            </a:r>
          </a:p>
          <a:p>
            <a:r>
              <a:rPr lang="da-DK" sz="2400" dirty="0">
                <a:latin typeface="+mn-lt"/>
              </a:rPr>
              <a:t> </a:t>
            </a:r>
          </a:p>
          <a:p>
            <a:pPr marL="457200" lvl="0" indent="-457200">
              <a:buFont typeface="Arial" panose="020B0604020202020204" pitchFamily="34" charset="0"/>
              <a:buChar char="•"/>
            </a:pPr>
            <a:r>
              <a:rPr lang="da-DK" sz="2400" dirty="0">
                <a:latin typeface="+mn-lt"/>
              </a:rPr>
              <a:t>Brainstorming </a:t>
            </a:r>
          </a:p>
          <a:p>
            <a:pPr marL="457200" lvl="0" indent="-457200">
              <a:buFont typeface="Arial" panose="020B0604020202020204" pitchFamily="34" charset="0"/>
              <a:buChar char="•"/>
            </a:pPr>
            <a:r>
              <a:rPr lang="da-DK" sz="2400" dirty="0">
                <a:latin typeface="+mn-lt"/>
              </a:rPr>
              <a:t>Mindmap</a:t>
            </a:r>
          </a:p>
          <a:p>
            <a:pPr marL="457200" lvl="0" indent="-457200">
              <a:buFont typeface="Arial" panose="020B0604020202020204" pitchFamily="34" charset="0"/>
              <a:buChar char="•"/>
            </a:pPr>
            <a:r>
              <a:rPr lang="da-DK" sz="2400" dirty="0">
                <a:latin typeface="+mn-lt"/>
              </a:rPr>
              <a:t>Problemtræ.</a:t>
            </a:r>
          </a:p>
          <a:p>
            <a:pPr marL="457200" lvl="0" indent="-457200">
              <a:buFont typeface="Arial" panose="020B0604020202020204" pitchFamily="34" charset="0"/>
              <a:buChar char="•"/>
            </a:pPr>
            <a:r>
              <a:rPr lang="da-DK" sz="2400" dirty="0">
                <a:latin typeface="+mn-lt"/>
              </a:rPr>
              <a:t>Logbog.</a:t>
            </a:r>
          </a:p>
          <a:p>
            <a:pPr marL="457200" lvl="0" indent="-457200">
              <a:buFont typeface="Arial" panose="020B0604020202020204" pitchFamily="34" charset="0"/>
              <a:buChar char="•"/>
            </a:pPr>
            <a:r>
              <a:rPr lang="da-DK" sz="2400" dirty="0">
                <a:latin typeface="+mn-lt"/>
              </a:rPr>
              <a:t>Git hub</a:t>
            </a:r>
          </a:p>
          <a:p>
            <a:pPr marL="457200" lvl="0" indent="-457200">
              <a:buFont typeface="Arial" panose="020B0604020202020204" pitchFamily="34" charset="0"/>
              <a:buChar char="•"/>
            </a:pPr>
            <a:r>
              <a:rPr lang="da-DK" sz="2400" dirty="0">
                <a:latin typeface="+mn-lt"/>
              </a:rPr>
              <a:t>GANTT kort til tidsplan</a:t>
            </a:r>
          </a:p>
          <a:p>
            <a:pPr marL="457200" lvl="0" indent="-457200">
              <a:buFont typeface="Arial" panose="020B0604020202020204" pitchFamily="34" charset="0"/>
              <a:buChar char="•"/>
            </a:pPr>
            <a:r>
              <a:rPr lang="da-DK" sz="2400" dirty="0">
                <a:latin typeface="+mn-lt"/>
              </a:rPr>
              <a:t>Handlingsplan til projektet.</a:t>
            </a:r>
          </a:p>
          <a:p>
            <a:endParaRPr lang="da-DK" sz="2400" dirty="0">
              <a:latin typeface="+mn-lt"/>
            </a:endParaRPr>
          </a:p>
        </p:txBody>
      </p:sp>
      <p:graphicFrame>
        <p:nvGraphicFramePr>
          <p:cNvPr id="22" name="Pladsholder til indhold 21">
            <a:extLst>
              <a:ext uri="{FF2B5EF4-FFF2-40B4-BE49-F238E27FC236}">
                <a16:creationId xmlns:a16="http://schemas.microsoft.com/office/drawing/2014/main" id="{0A4D8DF5-76B9-D546-BEBC-7D84DADCC94E}"/>
              </a:ext>
            </a:extLst>
          </p:cNvPr>
          <p:cNvGraphicFramePr>
            <a:graphicFrameLocks noGrp="1"/>
          </p:cNvGraphicFramePr>
          <p:nvPr>
            <p:ph sz="quarter" idx="53"/>
            <p:extLst>
              <p:ext uri="{D42A27DB-BD31-4B8C-83A1-F6EECF244321}">
                <p14:modId xmlns:p14="http://schemas.microsoft.com/office/powerpoint/2010/main" val="2212606083"/>
              </p:ext>
            </p:extLst>
          </p:nvPr>
        </p:nvGraphicFramePr>
        <p:xfrm>
          <a:off x="29160788" y="24842788"/>
          <a:ext cx="12485688" cy="4286049"/>
        </p:xfrm>
        <a:graphic>
          <a:graphicData uri="http://schemas.openxmlformats.org/drawingml/2006/table">
            <a:tbl>
              <a:tblPr firstRow="1" firstCol="1" bandRow="1">
                <a:tableStyleId>{3B4B98B0-60AC-42C2-AFA5-B58CD77FA1E5}</a:tableStyleId>
              </a:tblPr>
              <a:tblGrid>
                <a:gridCol w="1340488">
                  <a:extLst>
                    <a:ext uri="{9D8B030D-6E8A-4147-A177-3AD203B41FA5}">
                      <a16:colId xmlns:a16="http://schemas.microsoft.com/office/drawing/2014/main" val="4250250653"/>
                    </a:ext>
                  </a:extLst>
                </a:gridCol>
                <a:gridCol w="1340488">
                  <a:extLst>
                    <a:ext uri="{9D8B030D-6E8A-4147-A177-3AD203B41FA5}">
                      <a16:colId xmlns:a16="http://schemas.microsoft.com/office/drawing/2014/main" val="3794739006"/>
                    </a:ext>
                  </a:extLst>
                </a:gridCol>
                <a:gridCol w="4902356">
                  <a:extLst>
                    <a:ext uri="{9D8B030D-6E8A-4147-A177-3AD203B41FA5}">
                      <a16:colId xmlns:a16="http://schemas.microsoft.com/office/drawing/2014/main" val="2257011890"/>
                    </a:ext>
                  </a:extLst>
                </a:gridCol>
                <a:gridCol w="4902356">
                  <a:extLst>
                    <a:ext uri="{9D8B030D-6E8A-4147-A177-3AD203B41FA5}">
                      <a16:colId xmlns:a16="http://schemas.microsoft.com/office/drawing/2014/main" val="1251896189"/>
                    </a:ext>
                  </a:extLst>
                </a:gridCol>
              </a:tblGrid>
              <a:tr h="477661">
                <a:tc>
                  <a:txBody>
                    <a:bodyPr/>
                    <a:lstStyle/>
                    <a:p>
                      <a:pPr algn="r">
                        <a:lnSpc>
                          <a:spcPct val="107000"/>
                        </a:lnSpc>
                        <a:spcAft>
                          <a:spcPts val="600"/>
                        </a:spcAft>
                      </a:pPr>
                      <a:r>
                        <a:rPr lang="da-DK" sz="800">
                          <a:effectLst/>
                        </a:rPr>
                        <a:t>Gennemførsel</a:t>
                      </a:r>
                      <a:br>
                        <a:rPr lang="da-DK" sz="800">
                          <a:effectLst/>
                        </a:rPr>
                      </a:br>
                      <a:r>
                        <a:rPr lang="da-DK" sz="800">
                          <a:effectLst/>
                        </a:rPr>
                        <a:t>(Problem-</a:t>
                      </a:r>
                      <a:br>
                        <a:rPr lang="da-DK" sz="800">
                          <a:effectLst/>
                        </a:rPr>
                      </a:br>
                      <a:r>
                        <a:rPr lang="da-DK" sz="800">
                          <a:effectLst/>
                        </a:rPr>
                        <a:t>bearbejdning og formidling)</a:t>
                      </a:r>
                      <a:endParaRPr lang="da-DK" sz="1000">
                        <a:effectLst/>
                        <a:latin typeface="Calibri" panose="020F0502020204030204" pitchFamily="34" charset="0"/>
                        <a:ea typeface="Calibri" panose="020F0502020204030204" pitchFamily="34" charset="0"/>
                        <a:cs typeface="Times New Roman" panose="02020603050405020304" pitchFamily="18" charset="0"/>
                      </a:endParaRPr>
                    </a:p>
                  </a:txBody>
                  <a:tcPr marL="3922" marR="3922" marT="3922" marB="3922"/>
                </a:tc>
                <a:tc>
                  <a:txBody>
                    <a:bodyPr/>
                    <a:lstStyle/>
                    <a:p>
                      <a:pPr>
                        <a:lnSpc>
                          <a:spcPct val="107000"/>
                        </a:lnSpc>
                      </a:pPr>
                      <a:endParaRPr lang="da-DK" sz="1000" dirty="0">
                        <a:effectLst/>
                        <a:latin typeface="Calibri" panose="020F0502020204030204" pitchFamily="34" charset="0"/>
                        <a:cs typeface="Times New Roman" panose="02020603050405020304" pitchFamily="18" charset="0"/>
                      </a:endParaRPr>
                    </a:p>
                  </a:txBody>
                  <a:tcPr marL="3922" marR="3922" marT="3922" marB="3922"/>
                </a:tc>
                <a:tc>
                  <a:txBody>
                    <a:bodyPr/>
                    <a:lstStyle/>
                    <a:p>
                      <a:pPr>
                        <a:lnSpc>
                          <a:spcPct val="107000"/>
                        </a:lnSpc>
                      </a:pPr>
                      <a:r>
                        <a:rPr lang="da-DK" sz="1000" dirty="0">
                          <a:effectLst/>
                          <a:latin typeface="Calibri" panose="020F0502020204030204" pitchFamily="34" charset="0"/>
                          <a:cs typeface="Times New Roman" panose="02020603050405020304" pitchFamily="18" charset="0"/>
                        </a:rPr>
                        <a:t>Uge</a:t>
                      </a:r>
                    </a:p>
                  </a:txBody>
                  <a:tcPr marL="28237" marR="28237" marT="0" marB="0"/>
                </a:tc>
                <a:tc>
                  <a:txBody>
                    <a:bodyPr/>
                    <a:lstStyle/>
                    <a:p>
                      <a:pPr>
                        <a:lnSpc>
                          <a:spcPct val="107000"/>
                        </a:lnSpc>
                      </a:pPr>
                      <a:endParaRPr lang="da-DK" sz="1000" dirty="0">
                        <a:effectLst/>
                        <a:latin typeface="Calibri" panose="020F0502020204030204" pitchFamily="34" charset="0"/>
                        <a:cs typeface="Times New Roman" panose="02020603050405020304" pitchFamily="18" charset="0"/>
                      </a:endParaRPr>
                    </a:p>
                  </a:txBody>
                  <a:tcPr marL="28237" marR="28237" marT="0" marB="0"/>
                </a:tc>
                <a:extLst>
                  <a:ext uri="{0D108BD9-81ED-4DB2-BD59-A6C34878D82A}">
                    <a16:rowId xmlns:a16="http://schemas.microsoft.com/office/drawing/2014/main" val="2270243341"/>
                  </a:ext>
                </a:extLst>
              </a:tr>
              <a:tr h="268844">
                <a:tc>
                  <a:txBody>
                    <a:bodyPr/>
                    <a:lstStyle/>
                    <a:p>
                      <a:pPr algn="r">
                        <a:lnSpc>
                          <a:spcPct val="107000"/>
                        </a:lnSpc>
                        <a:spcAft>
                          <a:spcPts val="600"/>
                        </a:spcAft>
                      </a:pPr>
                      <a:r>
                        <a:rPr lang="da-DK" sz="800">
                          <a:effectLst/>
                        </a:rPr>
                        <a:t>Iteration #1</a:t>
                      </a:r>
                      <a:endParaRPr lang="da-DK" sz="1000">
                        <a:effectLst/>
                        <a:latin typeface="Calibri" panose="020F0502020204030204" pitchFamily="34" charset="0"/>
                        <a:ea typeface="Calibri" panose="020F0502020204030204" pitchFamily="34" charset="0"/>
                        <a:cs typeface="Times New Roman" panose="02020603050405020304" pitchFamily="18" charset="0"/>
                      </a:endParaRPr>
                    </a:p>
                  </a:txBody>
                  <a:tcPr marL="3922" marR="3922" marT="3922" marB="3922"/>
                </a:tc>
                <a:tc>
                  <a:txBody>
                    <a:bodyPr/>
                    <a:lstStyle/>
                    <a:p>
                      <a:pPr>
                        <a:lnSpc>
                          <a:spcPct val="107000"/>
                        </a:lnSpc>
                      </a:pPr>
                      <a:endParaRPr lang="da-DK" sz="1000">
                        <a:effectLst/>
                        <a:latin typeface="Calibri" panose="020F0502020204030204" pitchFamily="34" charset="0"/>
                        <a:cs typeface="Times New Roman" panose="02020603050405020304" pitchFamily="18" charset="0"/>
                      </a:endParaRPr>
                    </a:p>
                  </a:txBody>
                  <a:tcPr marL="3922" marR="3922" marT="3922" marB="3922"/>
                </a:tc>
                <a:tc>
                  <a:txBody>
                    <a:bodyPr/>
                    <a:lstStyle/>
                    <a:p>
                      <a:pPr>
                        <a:lnSpc>
                          <a:spcPct val="107000"/>
                        </a:lnSpc>
                        <a:spcAft>
                          <a:spcPts val="600"/>
                        </a:spcAft>
                      </a:pPr>
                      <a:r>
                        <a:rPr lang="da-DK" sz="800" dirty="0">
                          <a:effectLst/>
                        </a:rPr>
                        <a:t>43</a:t>
                      </a:r>
                      <a:endParaRPr lang="da-DK"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8237" marR="28237" marT="0" marB="0"/>
                </a:tc>
                <a:tc>
                  <a:txBody>
                    <a:bodyPr/>
                    <a:lstStyle/>
                    <a:p>
                      <a:pPr algn="just">
                        <a:lnSpc>
                          <a:spcPct val="107000"/>
                        </a:lnSpc>
                        <a:spcAft>
                          <a:spcPts val="600"/>
                        </a:spcAft>
                      </a:pPr>
                      <a:r>
                        <a:rPr lang="da-DK" sz="800">
                          <a:effectLst/>
                        </a:rPr>
                        <a:t>Programudvikling første delforløb (iteration #1)</a:t>
                      </a:r>
                      <a:endParaRPr lang="da-DK" sz="1000">
                        <a:effectLst/>
                        <a:latin typeface="Calibri" panose="020F0502020204030204" pitchFamily="34" charset="0"/>
                        <a:ea typeface="Calibri" panose="020F0502020204030204" pitchFamily="34" charset="0"/>
                        <a:cs typeface="Times New Roman" panose="02020603050405020304" pitchFamily="18" charset="0"/>
                      </a:endParaRPr>
                    </a:p>
                  </a:txBody>
                  <a:tcPr marL="28237" marR="28237" marT="0" marB="0"/>
                </a:tc>
                <a:extLst>
                  <a:ext uri="{0D108BD9-81ED-4DB2-BD59-A6C34878D82A}">
                    <a16:rowId xmlns:a16="http://schemas.microsoft.com/office/drawing/2014/main" val="2684147611"/>
                  </a:ext>
                </a:extLst>
              </a:tr>
              <a:tr h="268844">
                <a:tc>
                  <a:txBody>
                    <a:bodyPr/>
                    <a:lstStyle/>
                    <a:p>
                      <a:pPr>
                        <a:lnSpc>
                          <a:spcPct val="107000"/>
                        </a:lnSpc>
                      </a:pPr>
                      <a:endParaRPr lang="da-DK" sz="1000">
                        <a:effectLst/>
                        <a:latin typeface="Calibri" panose="020F0502020204030204" pitchFamily="34" charset="0"/>
                        <a:cs typeface="Times New Roman" panose="02020603050405020304" pitchFamily="18" charset="0"/>
                      </a:endParaRPr>
                    </a:p>
                  </a:txBody>
                  <a:tcPr marL="3922" marR="3922" marT="3922" marB="3922"/>
                </a:tc>
                <a:tc>
                  <a:txBody>
                    <a:bodyPr/>
                    <a:lstStyle/>
                    <a:p>
                      <a:pPr>
                        <a:lnSpc>
                          <a:spcPct val="107000"/>
                        </a:lnSpc>
                      </a:pPr>
                      <a:endParaRPr lang="da-DK" sz="1000">
                        <a:effectLst/>
                        <a:latin typeface="Calibri" panose="020F0502020204030204" pitchFamily="34" charset="0"/>
                        <a:cs typeface="Times New Roman" panose="02020603050405020304" pitchFamily="18" charset="0"/>
                      </a:endParaRPr>
                    </a:p>
                  </a:txBody>
                  <a:tcPr marL="3922" marR="3922" marT="3922" marB="3922"/>
                </a:tc>
                <a:tc>
                  <a:txBody>
                    <a:bodyPr/>
                    <a:lstStyle/>
                    <a:p>
                      <a:pPr>
                        <a:lnSpc>
                          <a:spcPct val="107000"/>
                        </a:lnSpc>
                        <a:spcAft>
                          <a:spcPts val="600"/>
                        </a:spcAft>
                      </a:pPr>
                      <a:r>
                        <a:rPr lang="da-DK" sz="800">
                          <a:effectLst/>
                        </a:rPr>
                        <a:t>44</a:t>
                      </a:r>
                      <a:endParaRPr lang="da-DK" sz="1000">
                        <a:effectLst/>
                        <a:latin typeface="Calibri" panose="020F0502020204030204" pitchFamily="34" charset="0"/>
                        <a:ea typeface="Calibri" panose="020F0502020204030204" pitchFamily="34" charset="0"/>
                        <a:cs typeface="Times New Roman" panose="02020603050405020304" pitchFamily="18" charset="0"/>
                      </a:endParaRPr>
                    </a:p>
                  </a:txBody>
                  <a:tcPr marL="28237" marR="28237" marT="0" marB="0"/>
                </a:tc>
                <a:tc>
                  <a:txBody>
                    <a:bodyPr/>
                    <a:lstStyle/>
                    <a:p>
                      <a:pPr>
                        <a:lnSpc>
                          <a:spcPct val="107000"/>
                        </a:lnSpc>
                      </a:pPr>
                      <a:endParaRPr lang="da-DK" sz="1000">
                        <a:effectLst/>
                        <a:latin typeface="Calibri" panose="020F0502020204030204" pitchFamily="34" charset="0"/>
                        <a:cs typeface="Times New Roman" panose="02020603050405020304" pitchFamily="18" charset="0"/>
                      </a:endParaRPr>
                    </a:p>
                  </a:txBody>
                  <a:tcPr marL="28237" marR="28237" marT="0" marB="0"/>
                </a:tc>
                <a:extLst>
                  <a:ext uri="{0D108BD9-81ED-4DB2-BD59-A6C34878D82A}">
                    <a16:rowId xmlns:a16="http://schemas.microsoft.com/office/drawing/2014/main" val="541218484"/>
                  </a:ext>
                </a:extLst>
              </a:tr>
              <a:tr h="268844">
                <a:tc>
                  <a:txBody>
                    <a:bodyPr/>
                    <a:lstStyle/>
                    <a:p>
                      <a:pPr>
                        <a:lnSpc>
                          <a:spcPct val="107000"/>
                        </a:lnSpc>
                      </a:pPr>
                      <a:endParaRPr lang="da-DK" sz="1000">
                        <a:effectLst/>
                        <a:latin typeface="Calibri" panose="020F0502020204030204" pitchFamily="34" charset="0"/>
                        <a:cs typeface="Times New Roman" panose="02020603050405020304" pitchFamily="18" charset="0"/>
                      </a:endParaRPr>
                    </a:p>
                  </a:txBody>
                  <a:tcPr marL="3922" marR="3922" marT="3922" marB="3922"/>
                </a:tc>
                <a:tc>
                  <a:txBody>
                    <a:bodyPr/>
                    <a:lstStyle/>
                    <a:p>
                      <a:pPr>
                        <a:lnSpc>
                          <a:spcPct val="107000"/>
                        </a:lnSpc>
                      </a:pPr>
                      <a:endParaRPr lang="da-DK" sz="1000">
                        <a:effectLst/>
                        <a:latin typeface="Calibri" panose="020F0502020204030204" pitchFamily="34" charset="0"/>
                        <a:cs typeface="Times New Roman" panose="02020603050405020304" pitchFamily="18" charset="0"/>
                      </a:endParaRPr>
                    </a:p>
                  </a:txBody>
                  <a:tcPr marL="3922" marR="3922" marT="3922" marB="3922"/>
                </a:tc>
                <a:tc>
                  <a:txBody>
                    <a:bodyPr/>
                    <a:lstStyle/>
                    <a:p>
                      <a:pPr>
                        <a:lnSpc>
                          <a:spcPct val="107000"/>
                        </a:lnSpc>
                        <a:spcAft>
                          <a:spcPts val="600"/>
                        </a:spcAft>
                      </a:pPr>
                      <a:r>
                        <a:rPr lang="da-DK" sz="800">
                          <a:effectLst/>
                        </a:rPr>
                        <a:t>45</a:t>
                      </a:r>
                      <a:endParaRPr lang="da-DK" sz="1000">
                        <a:effectLst/>
                        <a:latin typeface="Calibri" panose="020F0502020204030204" pitchFamily="34" charset="0"/>
                        <a:ea typeface="Calibri" panose="020F0502020204030204" pitchFamily="34" charset="0"/>
                        <a:cs typeface="Times New Roman" panose="02020603050405020304" pitchFamily="18" charset="0"/>
                      </a:endParaRPr>
                    </a:p>
                  </a:txBody>
                  <a:tcPr marL="28237" marR="28237" marT="0" marB="0"/>
                </a:tc>
                <a:tc>
                  <a:txBody>
                    <a:bodyPr/>
                    <a:lstStyle/>
                    <a:p>
                      <a:pPr>
                        <a:lnSpc>
                          <a:spcPct val="107000"/>
                        </a:lnSpc>
                      </a:pPr>
                      <a:endParaRPr lang="da-DK" sz="1000">
                        <a:effectLst/>
                        <a:latin typeface="Calibri" panose="020F0502020204030204" pitchFamily="34" charset="0"/>
                        <a:cs typeface="Times New Roman" panose="02020603050405020304" pitchFamily="18" charset="0"/>
                      </a:endParaRPr>
                    </a:p>
                  </a:txBody>
                  <a:tcPr marL="28237" marR="28237" marT="0" marB="0"/>
                </a:tc>
                <a:extLst>
                  <a:ext uri="{0D108BD9-81ED-4DB2-BD59-A6C34878D82A}">
                    <a16:rowId xmlns:a16="http://schemas.microsoft.com/office/drawing/2014/main" val="2509613109"/>
                  </a:ext>
                </a:extLst>
              </a:tr>
              <a:tr h="311456">
                <a:tc>
                  <a:txBody>
                    <a:bodyPr/>
                    <a:lstStyle/>
                    <a:p>
                      <a:pPr>
                        <a:lnSpc>
                          <a:spcPct val="107000"/>
                        </a:lnSpc>
                      </a:pPr>
                      <a:endParaRPr lang="da-DK" sz="1000">
                        <a:effectLst/>
                        <a:latin typeface="Calibri" panose="020F0502020204030204" pitchFamily="34" charset="0"/>
                        <a:cs typeface="Times New Roman" panose="02020603050405020304" pitchFamily="18" charset="0"/>
                      </a:endParaRPr>
                    </a:p>
                  </a:txBody>
                  <a:tcPr marL="3922" marR="3922" marT="3922" marB="3922"/>
                </a:tc>
                <a:tc>
                  <a:txBody>
                    <a:bodyPr/>
                    <a:lstStyle/>
                    <a:p>
                      <a:pPr>
                        <a:lnSpc>
                          <a:spcPct val="107000"/>
                        </a:lnSpc>
                      </a:pPr>
                      <a:endParaRPr lang="da-DK" sz="1000">
                        <a:effectLst/>
                        <a:latin typeface="Calibri" panose="020F0502020204030204" pitchFamily="34" charset="0"/>
                        <a:cs typeface="Times New Roman" panose="02020603050405020304" pitchFamily="18" charset="0"/>
                      </a:endParaRPr>
                    </a:p>
                  </a:txBody>
                  <a:tcPr marL="3922" marR="3922" marT="3922" marB="3922"/>
                </a:tc>
                <a:tc>
                  <a:txBody>
                    <a:bodyPr/>
                    <a:lstStyle/>
                    <a:p>
                      <a:pPr>
                        <a:lnSpc>
                          <a:spcPct val="107000"/>
                        </a:lnSpc>
                        <a:spcAft>
                          <a:spcPts val="600"/>
                        </a:spcAft>
                      </a:pPr>
                      <a:r>
                        <a:rPr lang="da-DK" sz="800">
                          <a:effectLst/>
                        </a:rPr>
                        <a:t>46</a:t>
                      </a:r>
                      <a:endParaRPr lang="da-DK" sz="1000">
                        <a:effectLst/>
                        <a:latin typeface="Calibri" panose="020F0502020204030204" pitchFamily="34" charset="0"/>
                        <a:ea typeface="Calibri" panose="020F0502020204030204" pitchFamily="34" charset="0"/>
                        <a:cs typeface="Times New Roman" panose="02020603050405020304" pitchFamily="18" charset="0"/>
                      </a:endParaRPr>
                    </a:p>
                  </a:txBody>
                  <a:tcPr marL="28237" marR="28237" marT="0" marB="0"/>
                </a:tc>
                <a:tc>
                  <a:txBody>
                    <a:bodyPr/>
                    <a:lstStyle/>
                    <a:p>
                      <a:pPr>
                        <a:lnSpc>
                          <a:spcPct val="107000"/>
                        </a:lnSpc>
                        <a:spcAft>
                          <a:spcPts val="600"/>
                        </a:spcAft>
                      </a:pPr>
                      <a:r>
                        <a:rPr lang="da-DK" sz="800">
                          <a:effectLst/>
                        </a:rPr>
                        <a:t>Midtvejsseminar:  Præsentation af kørende kode samt dokumentation 13. november.</a:t>
                      </a:r>
                      <a:br>
                        <a:rPr lang="da-DK" sz="800">
                          <a:effectLst/>
                        </a:rPr>
                      </a:br>
                      <a:r>
                        <a:rPr lang="da-DK" sz="800">
                          <a:effectLst/>
                        </a:rPr>
                        <a:t>Aflevering af første udkast af projektrapport samt kode på e-learn.</a:t>
                      </a:r>
                      <a:endParaRPr lang="da-DK" sz="1000">
                        <a:effectLst/>
                        <a:latin typeface="Calibri" panose="020F0502020204030204" pitchFamily="34" charset="0"/>
                        <a:ea typeface="Calibri" panose="020F0502020204030204" pitchFamily="34" charset="0"/>
                        <a:cs typeface="Times New Roman" panose="02020603050405020304" pitchFamily="18" charset="0"/>
                      </a:endParaRPr>
                    </a:p>
                  </a:txBody>
                  <a:tcPr marL="28237" marR="28237" marT="0" marB="0"/>
                </a:tc>
                <a:extLst>
                  <a:ext uri="{0D108BD9-81ED-4DB2-BD59-A6C34878D82A}">
                    <a16:rowId xmlns:a16="http://schemas.microsoft.com/office/drawing/2014/main" val="2008609314"/>
                  </a:ext>
                </a:extLst>
              </a:tr>
              <a:tr h="268844">
                <a:tc>
                  <a:txBody>
                    <a:bodyPr/>
                    <a:lstStyle/>
                    <a:p>
                      <a:pPr algn="r">
                        <a:lnSpc>
                          <a:spcPct val="107000"/>
                        </a:lnSpc>
                        <a:spcAft>
                          <a:spcPts val="600"/>
                        </a:spcAft>
                      </a:pPr>
                      <a:r>
                        <a:rPr lang="da-DK" sz="800">
                          <a:effectLst/>
                        </a:rPr>
                        <a:t>Iteration #2</a:t>
                      </a:r>
                      <a:endParaRPr lang="da-DK" sz="1000">
                        <a:effectLst/>
                        <a:latin typeface="Calibri" panose="020F0502020204030204" pitchFamily="34" charset="0"/>
                        <a:ea typeface="Calibri" panose="020F0502020204030204" pitchFamily="34" charset="0"/>
                        <a:cs typeface="Times New Roman" panose="02020603050405020304" pitchFamily="18" charset="0"/>
                      </a:endParaRPr>
                    </a:p>
                  </a:txBody>
                  <a:tcPr marL="3922" marR="3922" marT="3922" marB="3922"/>
                </a:tc>
                <a:tc>
                  <a:txBody>
                    <a:bodyPr/>
                    <a:lstStyle/>
                    <a:p>
                      <a:pPr>
                        <a:lnSpc>
                          <a:spcPct val="107000"/>
                        </a:lnSpc>
                      </a:pPr>
                      <a:endParaRPr lang="da-DK" sz="1000">
                        <a:effectLst/>
                        <a:latin typeface="Calibri" panose="020F0502020204030204" pitchFamily="34" charset="0"/>
                        <a:cs typeface="Times New Roman" panose="02020603050405020304" pitchFamily="18" charset="0"/>
                      </a:endParaRPr>
                    </a:p>
                  </a:txBody>
                  <a:tcPr marL="3922" marR="3922" marT="3922" marB="3922"/>
                </a:tc>
                <a:tc>
                  <a:txBody>
                    <a:bodyPr/>
                    <a:lstStyle/>
                    <a:p>
                      <a:pPr>
                        <a:lnSpc>
                          <a:spcPct val="107000"/>
                        </a:lnSpc>
                        <a:spcAft>
                          <a:spcPts val="600"/>
                        </a:spcAft>
                      </a:pPr>
                      <a:r>
                        <a:rPr lang="da-DK" sz="800" dirty="0">
                          <a:effectLst/>
                        </a:rPr>
                        <a:t>47</a:t>
                      </a:r>
                      <a:endParaRPr lang="da-DK"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8237" marR="28237" marT="0" marB="0"/>
                </a:tc>
                <a:tc>
                  <a:txBody>
                    <a:bodyPr/>
                    <a:lstStyle/>
                    <a:p>
                      <a:pPr algn="just">
                        <a:lnSpc>
                          <a:spcPct val="107000"/>
                        </a:lnSpc>
                        <a:spcAft>
                          <a:spcPts val="600"/>
                        </a:spcAft>
                      </a:pPr>
                      <a:r>
                        <a:rPr lang="da-DK" sz="800">
                          <a:effectLst/>
                        </a:rPr>
                        <a:t>Programudvikling andet delforløb (iteration #2)</a:t>
                      </a:r>
                      <a:endParaRPr lang="da-DK" sz="1000">
                        <a:effectLst/>
                        <a:latin typeface="Calibri" panose="020F0502020204030204" pitchFamily="34" charset="0"/>
                        <a:ea typeface="Calibri" panose="020F0502020204030204" pitchFamily="34" charset="0"/>
                        <a:cs typeface="Times New Roman" panose="02020603050405020304" pitchFamily="18" charset="0"/>
                      </a:endParaRPr>
                    </a:p>
                  </a:txBody>
                  <a:tcPr marL="28237" marR="28237" marT="0" marB="0"/>
                </a:tc>
                <a:extLst>
                  <a:ext uri="{0D108BD9-81ED-4DB2-BD59-A6C34878D82A}">
                    <a16:rowId xmlns:a16="http://schemas.microsoft.com/office/drawing/2014/main" val="257617568"/>
                  </a:ext>
                </a:extLst>
              </a:tr>
              <a:tr h="268844">
                <a:tc>
                  <a:txBody>
                    <a:bodyPr/>
                    <a:lstStyle/>
                    <a:p>
                      <a:pPr>
                        <a:lnSpc>
                          <a:spcPct val="107000"/>
                        </a:lnSpc>
                      </a:pPr>
                      <a:endParaRPr lang="da-DK" sz="1000">
                        <a:effectLst/>
                        <a:latin typeface="Calibri" panose="020F0502020204030204" pitchFamily="34" charset="0"/>
                        <a:cs typeface="Times New Roman" panose="02020603050405020304" pitchFamily="18" charset="0"/>
                      </a:endParaRPr>
                    </a:p>
                  </a:txBody>
                  <a:tcPr marL="3922" marR="3922" marT="3922" marB="3922"/>
                </a:tc>
                <a:tc>
                  <a:txBody>
                    <a:bodyPr/>
                    <a:lstStyle/>
                    <a:p>
                      <a:pPr>
                        <a:lnSpc>
                          <a:spcPct val="107000"/>
                        </a:lnSpc>
                      </a:pPr>
                      <a:endParaRPr lang="da-DK" sz="1000">
                        <a:effectLst/>
                        <a:latin typeface="Calibri" panose="020F0502020204030204" pitchFamily="34" charset="0"/>
                        <a:cs typeface="Times New Roman" panose="02020603050405020304" pitchFamily="18" charset="0"/>
                      </a:endParaRPr>
                    </a:p>
                  </a:txBody>
                  <a:tcPr marL="3922" marR="3922" marT="3922" marB="3922"/>
                </a:tc>
                <a:tc>
                  <a:txBody>
                    <a:bodyPr/>
                    <a:lstStyle/>
                    <a:p>
                      <a:pPr>
                        <a:lnSpc>
                          <a:spcPct val="107000"/>
                        </a:lnSpc>
                        <a:spcAft>
                          <a:spcPts val="600"/>
                        </a:spcAft>
                      </a:pPr>
                      <a:r>
                        <a:rPr lang="da-DK" sz="800">
                          <a:effectLst/>
                        </a:rPr>
                        <a:t>48</a:t>
                      </a:r>
                      <a:endParaRPr lang="da-DK" sz="1000">
                        <a:effectLst/>
                        <a:latin typeface="Calibri" panose="020F0502020204030204" pitchFamily="34" charset="0"/>
                        <a:ea typeface="Calibri" panose="020F0502020204030204" pitchFamily="34" charset="0"/>
                        <a:cs typeface="Times New Roman" panose="02020603050405020304" pitchFamily="18" charset="0"/>
                      </a:endParaRPr>
                    </a:p>
                  </a:txBody>
                  <a:tcPr marL="28237" marR="28237" marT="0" marB="0"/>
                </a:tc>
                <a:tc>
                  <a:txBody>
                    <a:bodyPr/>
                    <a:lstStyle/>
                    <a:p>
                      <a:pPr>
                        <a:lnSpc>
                          <a:spcPct val="107000"/>
                        </a:lnSpc>
                      </a:pPr>
                      <a:endParaRPr lang="da-DK" sz="1000">
                        <a:effectLst/>
                        <a:latin typeface="Calibri" panose="020F0502020204030204" pitchFamily="34" charset="0"/>
                        <a:cs typeface="Times New Roman" panose="02020603050405020304" pitchFamily="18" charset="0"/>
                      </a:endParaRPr>
                    </a:p>
                  </a:txBody>
                  <a:tcPr marL="28237" marR="28237" marT="0" marB="0"/>
                </a:tc>
                <a:extLst>
                  <a:ext uri="{0D108BD9-81ED-4DB2-BD59-A6C34878D82A}">
                    <a16:rowId xmlns:a16="http://schemas.microsoft.com/office/drawing/2014/main" val="883085691"/>
                  </a:ext>
                </a:extLst>
              </a:tr>
              <a:tr h="268844">
                <a:tc>
                  <a:txBody>
                    <a:bodyPr/>
                    <a:lstStyle/>
                    <a:p>
                      <a:pPr>
                        <a:lnSpc>
                          <a:spcPct val="107000"/>
                        </a:lnSpc>
                      </a:pPr>
                      <a:endParaRPr lang="da-DK" sz="1000">
                        <a:effectLst/>
                        <a:latin typeface="Calibri" panose="020F0502020204030204" pitchFamily="34" charset="0"/>
                        <a:cs typeface="Times New Roman" panose="02020603050405020304" pitchFamily="18" charset="0"/>
                      </a:endParaRPr>
                    </a:p>
                  </a:txBody>
                  <a:tcPr marL="3922" marR="3922" marT="3922" marB="3922"/>
                </a:tc>
                <a:tc>
                  <a:txBody>
                    <a:bodyPr/>
                    <a:lstStyle/>
                    <a:p>
                      <a:pPr>
                        <a:lnSpc>
                          <a:spcPct val="107000"/>
                        </a:lnSpc>
                      </a:pPr>
                      <a:endParaRPr lang="da-DK" sz="1000">
                        <a:effectLst/>
                        <a:latin typeface="Calibri" panose="020F0502020204030204" pitchFamily="34" charset="0"/>
                        <a:cs typeface="Times New Roman" panose="02020603050405020304" pitchFamily="18" charset="0"/>
                      </a:endParaRPr>
                    </a:p>
                  </a:txBody>
                  <a:tcPr marL="3922" marR="3922" marT="3922" marB="3922"/>
                </a:tc>
                <a:tc>
                  <a:txBody>
                    <a:bodyPr/>
                    <a:lstStyle/>
                    <a:p>
                      <a:pPr>
                        <a:lnSpc>
                          <a:spcPct val="107000"/>
                        </a:lnSpc>
                        <a:spcAft>
                          <a:spcPts val="600"/>
                        </a:spcAft>
                      </a:pPr>
                      <a:r>
                        <a:rPr lang="da-DK" sz="800">
                          <a:effectLst/>
                        </a:rPr>
                        <a:t>49</a:t>
                      </a:r>
                      <a:endParaRPr lang="da-DK" sz="1000">
                        <a:effectLst/>
                        <a:latin typeface="Calibri" panose="020F0502020204030204" pitchFamily="34" charset="0"/>
                        <a:ea typeface="Calibri" panose="020F0502020204030204" pitchFamily="34" charset="0"/>
                        <a:cs typeface="Times New Roman" panose="02020603050405020304" pitchFamily="18" charset="0"/>
                      </a:endParaRPr>
                    </a:p>
                  </a:txBody>
                  <a:tcPr marL="28237" marR="28237" marT="0" marB="0"/>
                </a:tc>
                <a:tc>
                  <a:txBody>
                    <a:bodyPr/>
                    <a:lstStyle/>
                    <a:p>
                      <a:pPr>
                        <a:lnSpc>
                          <a:spcPct val="107000"/>
                        </a:lnSpc>
                        <a:spcAft>
                          <a:spcPts val="600"/>
                        </a:spcAft>
                      </a:pPr>
                      <a:r>
                        <a:rPr lang="da-DK" sz="800">
                          <a:effectLst/>
                        </a:rPr>
                        <a:t>Orientering om projektaflevering og eksamen</a:t>
                      </a:r>
                      <a:endParaRPr lang="da-DK" sz="1000">
                        <a:effectLst/>
                        <a:latin typeface="Calibri" panose="020F0502020204030204" pitchFamily="34" charset="0"/>
                        <a:ea typeface="Calibri" panose="020F0502020204030204" pitchFamily="34" charset="0"/>
                        <a:cs typeface="Times New Roman" panose="02020603050405020304" pitchFamily="18" charset="0"/>
                      </a:endParaRPr>
                    </a:p>
                  </a:txBody>
                  <a:tcPr marL="28237" marR="28237" marT="0" marB="0"/>
                </a:tc>
                <a:extLst>
                  <a:ext uri="{0D108BD9-81ED-4DB2-BD59-A6C34878D82A}">
                    <a16:rowId xmlns:a16="http://schemas.microsoft.com/office/drawing/2014/main" val="2538518806"/>
                  </a:ext>
                </a:extLst>
              </a:tr>
              <a:tr h="268844">
                <a:tc>
                  <a:txBody>
                    <a:bodyPr/>
                    <a:lstStyle/>
                    <a:p>
                      <a:pPr algn="r">
                        <a:lnSpc>
                          <a:spcPct val="107000"/>
                        </a:lnSpc>
                        <a:spcAft>
                          <a:spcPts val="600"/>
                        </a:spcAft>
                      </a:pPr>
                      <a:r>
                        <a:rPr lang="da-DK" sz="800">
                          <a:effectLst/>
                        </a:rPr>
                        <a:t>Færdiggørelse</a:t>
                      </a:r>
                      <a:endParaRPr lang="da-DK" sz="1000">
                        <a:effectLst/>
                        <a:latin typeface="Calibri" panose="020F0502020204030204" pitchFamily="34" charset="0"/>
                        <a:ea typeface="Calibri" panose="020F0502020204030204" pitchFamily="34" charset="0"/>
                        <a:cs typeface="Times New Roman" panose="02020603050405020304" pitchFamily="18" charset="0"/>
                      </a:endParaRPr>
                    </a:p>
                  </a:txBody>
                  <a:tcPr marL="3922" marR="3922" marT="3922" marB="3922"/>
                </a:tc>
                <a:tc>
                  <a:txBody>
                    <a:bodyPr/>
                    <a:lstStyle/>
                    <a:p>
                      <a:pPr>
                        <a:lnSpc>
                          <a:spcPct val="107000"/>
                        </a:lnSpc>
                      </a:pPr>
                      <a:endParaRPr lang="da-DK" sz="1000">
                        <a:effectLst/>
                        <a:latin typeface="Calibri" panose="020F0502020204030204" pitchFamily="34" charset="0"/>
                        <a:cs typeface="Times New Roman" panose="02020603050405020304" pitchFamily="18" charset="0"/>
                      </a:endParaRPr>
                    </a:p>
                  </a:txBody>
                  <a:tcPr marL="3922" marR="3922" marT="3922" marB="3922"/>
                </a:tc>
                <a:tc>
                  <a:txBody>
                    <a:bodyPr/>
                    <a:lstStyle/>
                    <a:p>
                      <a:pPr>
                        <a:lnSpc>
                          <a:spcPct val="107000"/>
                        </a:lnSpc>
                      </a:pPr>
                      <a:endParaRPr lang="da-DK" sz="1000">
                        <a:effectLst/>
                        <a:latin typeface="Calibri" panose="020F0502020204030204" pitchFamily="34" charset="0"/>
                        <a:cs typeface="Times New Roman" panose="02020603050405020304" pitchFamily="18" charset="0"/>
                      </a:endParaRPr>
                    </a:p>
                  </a:txBody>
                  <a:tcPr marL="28237" marR="28237" marT="0" marB="0"/>
                </a:tc>
                <a:tc>
                  <a:txBody>
                    <a:bodyPr/>
                    <a:lstStyle/>
                    <a:p>
                      <a:pPr>
                        <a:lnSpc>
                          <a:spcPct val="107000"/>
                        </a:lnSpc>
                      </a:pPr>
                      <a:endParaRPr lang="da-DK" sz="1000">
                        <a:effectLst/>
                        <a:latin typeface="Calibri" panose="020F0502020204030204" pitchFamily="34" charset="0"/>
                        <a:cs typeface="Times New Roman" panose="02020603050405020304" pitchFamily="18" charset="0"/>
                      </a:endParaRPr>
                    </a:p>
                  </a:txBody>
                  <a:tcPr marL="28237" marR="28237" marT="0" marB="0"/>
                </a:tc>
                <a:extLst>
                  <a:ext uri="{0D108BD9-81ED-4DB2-BD59-A6C34878D82A}">
                    <a16:rowId xmlns:a16="http://schemas.microsoft.com/office/drawing/2014/main" val="3558930759"/>
                  </a:ext>
                </a:extLst>
              </a:tr>
              <a:tr h="538668">
                <a:tc>
                  <a:txBody>
                    <a:bodyPr/>
                    <a:lstStyle/>
                    <a:p>
                      <a:pPr algn="r">
                        <a:lnSpc>
                          <a:spcPct val="107000"/>
                        </a:lnSpc>
                        <a:spcAft>
                          <a:spcPts val="600"/>
                        </a:spcAft>
                      </a:pPr>
                      <a:r>
                        <a:rPr lang="da-DK" sz="800" dirty="0">
                          <a:effectLst/>
                        </a:rPr>
                        <a:t>Kode</a:t>
                      </a:r>
                      <a:endParaRPr lang="da-DK"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922" marR="3922" marT="3922" marB="3922"/>
                </a:tc>
                <a:tc>
                  <a:txBody>
                    <a:bodyPr/>
                    <a:lstStyle/>
                    <a:p>
                      <a:pPr>
                        <a:lnSpc>
                          <a:spcPct val="107000"/>
                        </a:lnSpc>
                      </a:pPr>
                      <a:endParaRPr lang="da-DK" sz="1000" dirty="0">
                        <a:effectLst/>
                        <a:latin typeface="Calibri" panose="020F0502020204030204" pitchFamily="34" charset="0"/>
                        <a:cs typeface="Times New Roman" panose="02020603050405020304" pitchFamily="18" charset="0"/>
                      </a:endParaRPr>
                    </a:p>
                  </a:txBody>
                  <a:tcPr marL="3922" marR="3922" marT="3922" marB="3922"/>
                </a:tc>
                <a:tc>
                  <a:txBody>
                    <a:bodyPr/>
                    <a:lstStyle/>
                    <a:p>
                      <a:pPr>
                        <a:lnSpc>
                          <a:spcPct val="107000"/>
                        </a:lnSpc>
                        <a:spcAft>
                          <a:spcPts val="600"/>
                        </a:spcAft>
                      </a:pPr>
                      <a:r>
                        <a:rPr lang="da-DK" sz="800" dirty="0">
                          <a:effectLst/>
                        </a:rPr>
                        <a:t>50</a:t>
                      </a:r>
                      <a:endParaRPr lang="da-DK"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8237" marR="28237" marT="0" marB="0"/>
                </a:tc>
                <a:tc>
                  <a:txBody>
                    <a:bodyPr/>
                    <a:lstStyle/>
                    <a:p>
                      <a:pPr>
                        <a:lnSpc>
                          <a:spcPct val="107000"/>
                        </a:lnSpc>
                        <a:spcAft>
                          <a:spcPts val="600"/>
                        </a:spcAft>
                      </a:pPr>
                      <a:r>
                        <a:rPr lang="da-DK" sz="800" dirty="0">
                          <a:effectLst/>
                        </a:rPr>
                        <a:t>Færdiggørelse af kode og rapport</a:t>
                      </a:r>
                      <a:endParaRPr lang="da-DK" sz="1000" dirty="0">
                        <a:effectLst/>
                      </a:endParaRPr>
                    </a:p>
                    <a:p>
                      <a:pPr>
                        <a:lnSpc>
                          <a:spcPct val="107000"/>
                        </a:lnSpc>
                        <a:spcAft>
                          <a:spcPts val="600"/>
                        </a:spcAft>
                      </a:pPr>
                      <a:r>
                        <a:rPr lang="da-DK" sz="800" dirty="0">
                          <a:effectLst/>
                        </a:rPr>
                        <a:t>Aflevering af kode (e-</a:t>
                      </a:r>
                      <a:r>
                        <a:rPr lang="da-DK" sz="800" dirty="0" err="1">
                          <a:effectLst/>
                        </a:rPr>
                        <a:t>learn</a:t>
                      </a:r>
                      <a:r>
                        <a:rPr lang="da-DK" sz="800" dirty="0">
                          <a:effectLst/>
                        </a:rPr>
                        <a:t>) 14. december</a:t>
                      </a:r>
                      <a:endParaRPr lang="da-DK"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8237" marR="28237" marT="0" marB="0"/>
                </a:tc>
                <a:extLst>
                  <a:ext uri="{0D108BD9-81ED-4DB2-BD59-A6C34878D82A}">
                    <a16:rowId xmlns:a16="http://schemas.microsoft.com/office/drawing/2014/main" val="1386335040"/>
                  </a:ext>
                </a:extLst>
              </a:tr>
              <a:tr h="268844">
                <a:tc>
                  <a:txBody>
                    <a:bodyPr/>
                    <a:lstStyle/>
                    <a:p>
                      <a:pPr algn="r">
                        <a:lnSpc>
                          <a:spcPct val="107000"/>
                        </a:lnSpc>
                        <a:spcAft>
                          <a:spcPts val="600"/>
                        </a:spcAft>
                      </a:pPr>
                      <a:r>
                        <a:rPr lang="da-DK" sz="800">
                          <a:effectLst/>
                        </a:rPr>
                        <a:t>Rapport</a:t>
                      </a:r>
                      <a:endParaRPr lang="da-DK" sz="1000">
                        <a:effectLst/>
                        <a:latin typeface="Calibri" panose="020F0502020204030204" pitchFamily="34" charset="0"/>
                        <a:ea typeface="Calibri" panose="020F0502020204030204" pitchFamily="34" charset="0"/>
                        <a:cs typeface="Times New Roman" panose="02020603050405020304" pitchFamily="18" charset="0"/>
                      </a:endParaRPr>
                    </a:p>
                  </a:txBody>
                  <a:tcPr marL="3922" marR="3922" marT="3922" marB="3922"/>
                </a:tc>
                <a:tc>
                  <a:txBody>
                    <a:bodyPr/>
                    <a:lstStyle/>
                    <a:p>
                      <a:pPr>
                        <a:lnSpc>
                          <a:spcPct val="107000"/>
                        </a:lnSpc>
                      </a:pPr>
                      <a:endParaRPr lang="da-DK" sz="1000">
                        <a:effectLst/>
                        <a:latin typeface="Calibri" panose="020F0502020204030204" pitchFamily="34" charset="0"/>
                        <a:cs typeface="Times New Roman" panose="02020603050405020304" pitchFamily="18" charset="0"/>
                      </a:endParaRPr>
                    </a:p>
                  </a:txBody>
                  <a:tcPr marL="3922" marR="3922" marT="3922" marB="3922"/>
                </a:tc>
                <a:tc>
                  <a:txBody>
                    <a:bodyPr/>
                    <a:lstStyle/>
                    <a:p>
                      <a:pPr>
                        <a:lnSpc>
                          <a:spcPct val="107000"/>
                        </a:lnSpc>
                        <a:spcAft>
                          <a:spcPts val="600"/>
                        </a:spcAft>
                      </a:pPr>
                      <a:r>
                        <a:rPr lang="da-DK" sz="800">
                          <a:effectLst/>
                        </a:rPr>
                        <a:t>51</a:t>
                      </a:r>
                      <a:endParaRPr lang="da-DK" sz="1000">
                        <a:effectLst/>
                        <a:latin typeface="Calibri" panose="020F0502020204030204" pitchFamily="34" charset="0"/>
                        <a:ea typeface="Calibri" panose="020F0502020204030204" pitchFamily="34" charset="0"/>
                        <a:cs typeface="Times New Roman" panose="02020603050405020304" pitchFamily="18" charset="0"/>
                      </a:endParaRPr>
                    </a:p>
                  </a:txBody>
                  <a:tcPr marL="28237" marR="28237" marT="0" marB="0"/>
                </a:tc>
                <a:tc>
                  <a:txBody>
                    <a:bodyPr/>
                    <a:lstStyle/>
                    <a:p>
                      <a:pPr>
                        <a:lnSpc>
                          <a:spcPct val="107000"/>
                        </a:lnSpc>
                        <a:spcAft>
                          <a:spcPts val="600"/>
                        </a:spcAft>
                      </a:pPr>
                      <a:r>
                        <a:rPr lang="da-DK" sz="800">
                          <a:effectLst/>
                        </a:rPr>
                        <a:t>Aflevering af rapport (e-learn) 21. december</a:t>
                      </a:r>
                      <a:endParaRPr lang="da-DK" sz="1000">
                        <a:effectLst/>
                        <a:latin typeface="Calibri" panose="020F0502020204030204" pitchFamily="34" charset="0"/>
                        <a:ea typeface="Calibri" panose="020F0502020204030204" pitchFamily="34" charset="0"/>
                        <a:cs typeface="Times New Roman" panose="02020603050405020304" pitchFamily="18" charset="0"/>
                      </a:endParaRPr>
                    </a:p>
                  </a:txBody>
                  <a:tcPr marL="28237" marR="28237" marT="0" marB="0"/>
                </a:tc>
                <a:extLst>
                  <a:ext uri="{0D108BD9-81ED-4DB2-BD59-A6C34878D82A}">
                    <a16:rowId xmlns:a16="http://schemas.microsoft.com/office/drawing/2014/main" val="2573301593"/>
                  </a:ext>
                </a:extLst>
              </a:tr>
              <a:tr h="268844">
                <a:tc>
                  <a:txBody>
                    <a:bodyPr/>
                    <a:lstStyle/>
                    <a:p>
                      <a:pPr algn="r">
                        <a:lnSpc>
                          <a:spcPct val="107000"/>
                        </a:lnSpc>
                        <a:spcAft>
                          <a:spcPts val="600"/>
                        </a:spcAft>
                      </a:pPr>
                      <a:r>
                        <a:rPr lang="da-DK" sz="800">
                          <a:effectLst/>
                        </a:rPr>
                        <a:t>Evaluering &amp; refleksion</a:t>
                      </a:r>
                      <a:endParaRPr lang="da-DK" sz="1000">
                        <a:effectLst/>
                        <a:latin typeface="Calibri" panose="020F0502020204030204" pitchFamily="34" charset="0"/>
                        <a:ea typeface="Calibri" panose="020F0502020204030204" pitchFamily="34" charset="0"/>
                        <a:cs typeface="Times New Roman" panose="02020603050405020304" pitchFamily="18" charset="0"/>
                      </a:endParaRPr>
                    </a:p>
                  </a:txBody>
                  <a:tcPr marL="3922" marR="3922" marT="3922" marB="3922"/>
                </a:tc>
                <a:tc>
                  <a:txBody>
                    <a:bodyPr/>
                    <a:lstStyle/>
                    <a:p>
                      <a:pPr>
                        <a:lnSpc>
                          <a:spcPct val="107000"/>
                        </a:lnSpc>
                      </a:pPr>
                      <a:endParaRPr lang="da-DK" sz="1000">
                        <a:effectLst/>
                        <a:latin typeface="Calibri" panose="020F0502020204030204" pitchFamily="34" charset="0"/>
                        <a:cs typeface="Times New Roman" panose="02020603050405020304" pitchFamily="18" charset="0"/>
                      </a:endParaRPr>
                    </a:p>
                  </a:txBody>
                  <a:tcPr marL="3922" marR="3922" marT="3922" marB="3922"/>
                </a:tc>
                <a:tc>
                  <a:txBody>
                    <a:bodyPr/>
                    <a:lstStyle/>
                    <a:p>
                      <a:pPr>
                        <a:lnSpc>
                          <a:spcPct val="107000"/>
                        </a:lnSpc>
                      </a:pPr>
                      <a:endParaRPr lang="da-DK" sz="1000">
                        <a:effectLst/>
                        <a:latin typeface="Calibri" panose="020F0502020204030204" pitchFamily="34" charset="0"/>
                        <a:cs typeface="Times New Roman" panose="02020603050405020304" pitchFamily="18" charset="0"/>
                      </a:endParaRPr>
                    </a:p>
                  </a:txBody>
                  <a:tcPr marL="28237" marR="28237" marT="0" marB="0"/>
                </a:tc>
                <a:tc>
                  <a:txBody>
                    <a:bodyPr/>
                    <a:lstStyle/>
                    <a:p>
                      <a:pPr>
                        <a:lnSpc>
                          <a:spcPct val="107000"/>
                        </a:lnSpc>
                      </a:pPr>
                      <a:endParaRPr lang="da-DK" sz="1000">
                        <a:effectLst/>
                        <a:latin typeface="Calibri" panose="020F0502020204030204" pitchFamily="34" charset="0"/>
                        <a:cs typeface="Times New Roman" panose="02020603050405020304" pitchFamily="18" charset="0"/>
                      </a:endParaRPr>
                    </a:p>
                  </a:txBody>
                  <a:tcPr marL="28237" marR="28237" marT="0" marB="0"/>
                </a:tc>
                <a:extLst>
                  <a:ext uri="{0D108BD9-81ED-4DB2-BD59-A6C34878D82A}">
                    <a16:rowId xmlns:a16="http://schemas.microsoft.com/office/drawing/2014/main" val="3792235939"/>
                  </a:ext>
                </a:extLst>
              </a:tr>
              <a:tr h="538668">
                <a:tc>
                  <a:txBody>
                    <a:bodyPr/>
                    <a:lstStyle/>
                    <a:p>
                      <a:pPr>
                        <a:lnSpc>
                          <a:spcPct val="107000"/>
                        </a:lnSpc>
                      </a:pPr>
                      <a:endParaRPr lang="da-DK" sz="1000">
                        <a:effectLst/>
                        <a:latin typeface="Calibri" panose="020F0502020204030204" pitchFamily="34" charset="0"/>
                        <a:cs typeface="Times New Roman" panose="02020603050405020304" pitchFamily="18" charset="0"/>
                      </a:endParaRPr>
                    </a:p>
                  </a:txBody>
                  <a:tcPr marL="3922" marR="3922" marT="3922" marB="3922"/>
                </a:tc>
                <a:tc>
                  <a:txBody>
                    <a:bodyPr/>
                    <a:lstStyle/>
                    <a:p>
                      <a:pPr>
                        <a:lnSpc>
                          <a:spcPct val="107000"/>
                        </a:lnSpc>
                      </a:pPr>
                      <a:endParaRPr lang="da-DK" sz="1000">
                        <a:effectLst/>
                        <a:latin typeface="Calibri" panose="020F0502020204030204" pitchFamily="34" charset="0"/>
                        <a:cs typeface="Times New Roman" panose="02020603050405020304" pitchFamily="18" charset="0"/>
                      </a:endParaRPr>
                    </a:p>
                  </a:txBody>
                  <a:tcPr marL="3922" marR="3922" marT="3922" marB="3922"/>
                </a:tc>
                <a:tc>
                  <a:txBody>
                    <a:bodyPr/>
                    <a:lstStyle/>
                    <a:p>
                      <a:pPr>
                        <a:lnSpc>
                          <a:spcPct val="107000"/>
                        </a:lnSpc>
                        <a:spcAft>
                          <a:spcPts val="600"/>
                        </a:spcAft>
                      </a:pPr>
                      <a:r>
                        <a:rPr lang="da-DK" sz="800">
                          <a:effectLst/>
                        </a:rPr>
                        <a:t>01-04 </a:t>
                      </a:r>
                      <a:endParaRPr lang="da-DK" sz="1000">
                        <a:effectLst/>
                        <a:latin typeface="Calibri" panose="020F0502020204030204" pitchFamily="34" charset="0"/>
                        <a:ea typeface="Calibri" panose="020F0502020204030204" pitchFamily="34" charset="0"/>
                        <a:cs typeface="Times New Roman" panose="02020603050405020304" pitchFamily="18" charset="0"/>
                      </a:endParaRPr>
                    </a:p>
                  </a:txBody>
                  <a:tcPr marL="28237" marR="28237" marT="0" marB="0"/>
                </a:tc>
                <a:tc>
                  <a:txBody>
                    <a:bodyPr/>
                    <a:lstStyle/>
                    <a:p>
                      <a:pPr>
                        <a:lnSpc>
                          <a:spcPct val="107000"/>
                        </a:lnSpc>
                        <a:spcAft>
                          <a:spcPts val="600"/>
                        </a:spcAft>
                      </a:pPr>
                      <a:r>
                        <a:rPr lang="da-DK" sz="800" dirty="0">
                          <a:effectLst/>
                        </a:rPr>
                        <a:t>Eksamen </a:t>
                      </a:r>
                      <a:endParaRPr lang="da-DK" sz="1000" dirty="0">
                        <a:effectLst/>
                      </a:endParaRPr>
                    </a:p>
                    <a:p>
                      <a:pPr>
                        <a:lnSpc>
                          <a:spcPct val="107000"/>
                        </a:lnSpc>
                        <a:spcAft>
                          <a:spcPts val="600"/>
                        </a:spcAft>
                      </a:pPr>
                      <a:r>
                        <a:rPr lang="da-DK" sz="800" dirty="0">
                          <a:effectLst/>
                        </a:rPr>
                        <a:t>Aflevering af refleksionsdokument (e-</a:t>
                      </a:r>
                      <a:r>
                        <a:rPr lang="da-DK" sz="800" dirty="0" err="1">
                          <a:effectLst/>
                        </a:rPr>
                        <a:t>learn</a:t>
                      </a:r>
                      <a:r>
                        <a:rPr lang="da-DK" sz="800" dirty="0">
                          <a:effectLst/>
                        </a:rPr>
                        <a:t>)</a:t>
                      </a:r>
                      <a:endParaRPr lang="da-DK"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8237" marR="28237" marT="0" marB="0"/>
                </a:tc>
                <a:extLst>
                  <a:ext uri="{0D108BD9-81ED-4DB2-BD59-A6C34878D82A}">
                    <a16:rowId xmlns:a16="http://schemas.microsoft.com/office/drawing/2014/main" val="2696517871"/>
                  </a:ext>
                </a:extLst>
              </a:tr>
            </a:tbl>
          </a:graphicData>
        </a:graphic>
      </p:graphicFrame>
      <p:sp>
        <p:nvSpPr>
          <p:cNvPr id="17" name="Pladsholder til indhold 16"/>
          <p:cNvSpPr>
            <a:spLocks noGrp="1"/>
          </p:cNvSpPr>
          <p:nvPr>
            <p:ph sz="quarter" idx="54"/>
          </p:nvPr>
        </p:nvSpPr>
        <p:spPr/>
        <p:txBody>
          <a:bodyPr/>
          <a:lstStyle/>
          <a:p>
            <a:r>
              <a:rPr lang="da-DK" sz="2400" b="1" dirty="0">
                <a:latin typeface="+mn-lt"/>
              </a:rPr>
              <a:t>Problemformulering:</a:t>
            </a:r>
            <a:endParaRPr lang="da-DK" sz="2400" dirty="0">
              <a:latin typeface="+mn-lt"/>
            </a:endParaRPr>
          </a:p>
          <a:p>
            <a:r>
              <a:rPr lang="da-DK" sz="2400" dirty="0">
                <a:latin typeface="+mn-lt"/>
              </a:rPr>
              <a:t> Hvad skal der til for at øge indlæringen på SDU software ingeniør uddannelser?</a:t>
            </a:r>
          </a:p>
          <a:p>
            <a:endParaRPr lang="da-DK" sz="2400" b="1" dirty="0">
              <a:latin typeface="+mn-lt"/>
            </a:endParaRPr>
          </a:p>
          <a:p>
            <a:r>
              <a:rPr lang="da-DK" sz="2400" b="1" dirty="0">
                <a:latin typeface="+mn-lt"/>
              </a:rPr>
              <a:t>Problemstillinger:</a:t>
            </a:r>
            <a:endParaRPr lang="da-DK" sz="2400" dirty="0">
              <a:latin typeface="+mn-lt"/>
            </a:endParaRPr>
          </a:p>
          <a:p>
            <a:pPr marL="342900" indent="-342900">
              <a:buFont typeface="Arial" panose="020B0604020202020204" pitchFamily="34" charset="0"/>
              <a:buChar char="•"/>
            </a:pPr>
            <a:r>
              <a:rPr lang="da-DK" sz="2400" dirty="0">
                <a:latin typeface="+mn-lt"/>
              </a:rPr>
              <a:t>Hvordan kan et program være behjælpelig med at øge de faglige kompetencer i forbindelse med 1.semester i Software Engineering på SDU?</a:t>
            </a:r>
          </a:p>
          <a:p>
            <a:pPr marL="342900" indent="-342900">
              <a:buFont typeface="Arial" panose="020B0604020202020204" pitchFamily="34" charset="0"/>
              <a:buChar char="•"/>
            </a:pPr>
            <a:endParaRPr lang="da-DK" sz="2400" dirty="0">
              <a:latin typeface="+mn-lt"/>
            </a:endParaRPr>
          </a:p>
          <a:p>
            <a:pPr marL="342900" indent="-342900">
              <a:buFont typeface="Arial" panose="020B0604020202020204" pitchFamily="34" charset="0"/>
              <a:buChar char="•"/>
            </a:pPr>
            <a:endParaRPr lang="da-DK" sz="2400" dirty="0">
              <a:latin typeface="+mn-lt"/>
            </a:endParaRPr>
          </a:p>
          <a:p>
            <a:pPr marL="342900" indent="-342900">
              <a:buFont typeface="Arial" panose="020B0604020202020204" pitchFamily="34" charset="0"/>
              <a:buChar char="•"/>
            </a:pPr>
            <a:endParaRPr lang="da-DK" sz="2400" dirty="0">
              <a:latin typeface="+mn-lt"/>
            </a:endParaRPr>
          </a:p>
          <a:p>
            <a:pPr marL="342900" indent="-342900">
              <a:buFont typeface="Arial" panose="020B0604020202020204" pitchFamily="34" charset="0"/>
              <a:buChar char="•"/>
            </a:pPr>
            <a:endParaRPr lang="da-DK" sz="2400" dirty="0">
              <a:latin typeface="+mn-lt"/>
            </a:endParaRPr>
          </a:p>
          <a:p>
            <a:pPr marL="342900" indent="-342900">
              <a:buFont typeface="Arial" panose="020B0604020202020204" pitchFamily="34" charset="0"/>
              <a:buChar char="•"/>
            </a:pPr>
            <a:endParaRPr lang="da-DK" sz="2400" dirty="0">
              <a:latin typeface="+mn-lt"/>
            </a:endParaRPr>
          </a:p>
          <a:p>
            <a:pPr marL="342900" indent="-342900">
              <a:buFont typeface="Arial" panose="020B0604020202020204" pitchFamily="34" charset="0"/>
              <a:buChar char="•"/>
            </a:pPr>
            <a:endParaRPr lang="da-DK" sz="2400" dirty="0">
              <a:latin typeface="+mn-lt"/>
            </a:endParaRPr>
          </a:p>
          <a:p>
            <a:pPr marL="342900" indent="-342900">
              <a:buFont typeface="Arial" panose="020B0604020202020204" pitchFamily="34" charset="0"/>
              <a:buChar char="•"/>
            </a:pPr>
            <a:endParaRPr lang="da-DK" sz="2400" dirty="0">
              <a:latin typeface="+mn-lt"/>
            </a:endParaRPr>
          </a:p>
          <a:p>
            <a:endParaRPr lang="da-DK" sz="2400" dirty="0">
              <a:latin typeface="+mn-lt"/>
            </a:endParaRPr>
          </a:p>
          <a:p>
            <a:pPr marL="342900" indent="-342900">
              <a:buFont typeface="Arial" panose="020B0604020202020204" pitchFamily="34" charset="0"/>
              <a:buChar char="•"/>
            </a:pPr>
            <a:r>
              <a:rPr lang="da-DK" sz="2400" dirty="0">
                <a:latin typeface="+mn-lt"/>
              </a:rPr>
              <a:t>Hvordan kan programmet anvendes i undervisningen?</a:t>
            </a:r>
          </a:p>
          <a:p>
            <a:pPr marL="342900" indent="-342900">
              <a:buFont typeface="Arial" panose="020B0604020202020204" pitchFamily="34" charset="0"/>
              <a:buChar char="•"/>
            </a:pPr>
            <a:r>
              <a:rPr lang="da-DK" sz="2400" dirty="0">
                <a:latin typeface="+mn-lt"/>
              </a:rPr>
              <a:t>Hvordan får nye studerende en bedre forhåndsforståelse for hvad software Engineering indebærer?</a:t>
            </a:r>
          </a:p>
          <a:p>
            <a:pPr marL="342900" indent="-342900">
              <a:buFont typeface="Arial" panose="020B0604020202020204" pitchFamily="34" charset="0"/>
              <a:buChar char="•"/>
            </a:pPr>
            <a:r>
              <a:rPr lang="da-DK" sz="2400" dirty="0">
                <a:latin typeface="+mn-lt"/>
              </a:rPr>
              <a:t>Kan man gøre første semester mere overkommelig og mere interessant ved hjælp af software bestående af et informationshub.</a:t>
            </a:r>
          </a:p>
          <a:p>
            <a:pPr marL="342900" indent="-342900">
              <a:buFont typeface="Arial" panose="020B0604020202020204" pitchFamily="34" charset="0"/>
              <a:buChar char="•"/>
            </a:pPr>
            <a:endParaRPr lang="da-DK" sz="2400" dirty="0">
              <a:latin typeface="+mn-lt"/>
            </a:endParaRPr>
          </a:p>
          <a:p>
            <a:pPr marL="342900" indent="-342900">
              <a:buFont typeface="Arial" panose="020B0604020202020204" pitchFamily="34" charset="0"/>
              <a:buChar char="•"/>
            </a:pPr>
            <a:endParaRPr lang="da-DK" sz="2400" dirty="0">
              <a:latin typeface="+mn-lt"/>
            </a:endParaRPr>
          </a:p>
          <a:p>
            <a:pPr marL="342900" indent="-342900">
              <a:buFont typeface="Arial" panose="020B0604020202020204" pitchFamily="34" charset="0"/>
              <a:buChar char="•"/>
            </a:pPr>
            <a:endParaRPr lang="da-DK" sz="2400" dirty="0">
              <a:latin typeface="+mn-lt"/>
            </a:endParaRPr>
          </a:p>
          <a:p>
            <a:pPr marL="342900" indent="-342900">
              <a:buFont typeface="Arial" panose="020B0604020202020204" pitchFamily="34" charset="0"/>
              <a:buChar char="•"/>
            </a:pPr>
            <a:endParaRPr lang="da-DK" sz="2400" dirty="0">
              <a:latin typeface="+mn-lt"/>
            </a:endParaRPr>
          </a:p>
          <a:p>
            <a:pPr marL="342900" indent="-342900">
              <a:buFont typeface="Arial" panose="020B0604020202020204" pitchFamily="34" charset="0"/>
              <a:buChar char="•"/>
            </a:pPr>
            <a:endParaRPr lang="da-DK" sz="2400" dirty="0">
              <a:latin typeface="+mn-lt"/>
            </a:endParaRPr>
          </a:p>
          <a:p>
            <a:pPr marL="342900" indent="-342900">
              <a:buFont typeface="Arial" panose="020B0604020202020204" pitchFamily="34" charset="0"/>
              <a:buChar char="•"/>
            </a:pPr>
            <a:endParaRPr lang="da-DK" sz="2400" dirty="0">
              <a:latin typeface="+mn-lt"/>
            </a:endParaRPr>
          </a:p>
          <a:p>
            <a:endParaRPr lang="da-DK" sz="2400" dirty="0">
              <a:latin typeface="+mn-lt"/>
            </a:endParaRPr>
          </a:p>
        </p:txBody>
      </p:sp>
      <p:sp>
        <p:nvSpPr>
          <p:cNvPr id="19" name="Pladsholder til tekst 18"/>
          <p:cNvSpPr>
            <a:spLocks noGrp="1"/>
          </p:cNvSpPr>
          <p:nvPr>
            <p:ph type="body" sz="quarter" idx="56"/>
          </p:nvPr>
        </p:nvSpPr>
        <p:spPr/>
        <p:txBody>
          <a:bodyPr>
            <a:normAutofit/>
          </a:bodyPr>
          <a:lstStyle/>
          <a:p>
            <a:r>
              <a:rPr lang="da-DK" dirty="0"/>
              <a:t>Civilingeniøruddannelsen i Software Engineering og Diplomingeniøruddannelsen i Softwareteknologi, Syddansk Universitet</a:t>
            </a:r>
          </a:p>
        </p:txBody>
      </p:sp>
      <p:sp>
        <p:nvSpPr>
          <p:cNvPr id="20" name="Pladsholder til tekst 19"/>
          <p:cNvSpPr>
            <a:spLocks noGrp="1"/>
          </p:cNvSpPr>
          <p:nvPr>
            <p:ph type="body" sz="quarter" idx="57"/>
          </p:nvPr>
        </p:nvSpPr>
        <p:spPr/>
        <p:txBody>
          <a:bodyPr>
            <a:normAutofit/>
          </a:bodyPr>
          <a:lstStyle/>
          <a:p>
            <a:r>
              <a:rPr lang="da-DK" dirty="0"/>
              <a:t>SDU.DK</a:t>
            </a:r>
          </a:p>
        </p:txBody>
      </p:sp>
      <p:pic>
        <p:nvPicPr>
          <p:cNvPr id="45" name="Pladsholder til billede 44">
            <a:extLst>
              <a:ext uri="{FF2B5EF4-FFF2-40B4-BE49-F238E27FC236}">
                <a16:creationId xmlns:a16="http://schemas.microsoft.com/office/drawing/2014/main" id="{8379DCF6-64C3-E74E-87CE-936F68C0B8C5}"/>
              </a:ext>
            </a:extLst>
          </p:cNvPr>
          <p:cNvPicPr>
            <a:picLocks noGrp="1" noChangeAspect="1"/>
          </p:cNvPicPr>
          <p:nvPr>
            <p:ph type="pic" sz="quarter" idx="58"/>
          </p:nvPr>
        </p:nvPicPr>
        <p:blipFill>
          <a:blip r:embed="rId2">
            <a:extLst>
              <a:ext uri="{28A0092B-C50C-407E-A947-70E740481C1C}">
                <a14:useLocalDpi xmlns:a14="http://schemas.microsoft.com/office/drawing/2010/main" val="0"/>
              </a:ext>
            </a:extLst>
          </a:blip>
          <a:srcRect t="6944" b="6944"/>
          <a:stretch>
            <a:fillRect/>
          </a:stretch>
        </p:blipFill>
        <p:spPr>
          <a:xfrm>
            <a:off x="15163870" y="5368578"/>
            <a:ext cx="12590207" cy="7581129"/>
          </a:xfrm>
        </p:spPr>
      </p:pic>
      <p:pic>
        <p:nvPicPr>
          <p:cNvPr id="43" name="Pladsholder til billede 42">
            <a:extLst>
              <a:ext uri="{FF2B5EF4-FFF2-40B4-BE49-F238E27FC236}">
                <a16:creationId xmlns:a16="http://schemas.microsoft.com/office/drawing/2014/main" id="{2C561AF6-4C06-994C-9D20-7E8F682F154C}"/>
              </a:ext>
            </a:extLst>
          </p:cNvPr>
          <p:cNvPicPr>
            <a:picLocks noGrp="1" noChangeAspect="1"/>
          </p:cNvPicPr>
          <p:nvPr>
            <p:ph type="pic" sz="quarter" idx="59"/>
          </p:nvPr>
        </p:nvPicPr>
        <p:blipFill>
          <a:blip r:embed="rId3">
            <a:extLst>
              <a:ext uri="{28A0092B-C50C-407E-A947-70E740481C1C}">
                <a14:useLocalDpi xmlns:a14="http://schemas.microsoft.com/office/drawing/2010/main" val="0"/>
              </a:ext>
            </a:extLst>
          </a:blip>
          <a:srcRect l="3714" r="3714"/>
          <a:stretch>
            <a:fillRect/>
          </a:stretch>
        </p:blipFill>
        <p:spPr>
          <a:xfrm>
            <a:off x="29160000" y="15138400"/>
            <a:ext cx="12536905" cy="7551738"/>
          </a:xfrm>
        </p:spPr>
      </p:pic>
      <p:sp>
        <p:nvSpPr>
          <p:cNvPr id="24" name="Titel 23"/>
          <p:cNvSpPr>
            <a:spLocks noGrp="1"/>
          </p:cNvSpPr>
          <p:nvPr>
            <p:ph type="title"/>
          </p:nvPr>
        </p:nvSpPr>
        <p:spPr/>
        <p:txBody>
          <a:bodyPr>
            <a:noAutofit/>
          </a:bodyPr>
          <a:lstStyle/>
          <a:p>
            <a:r>
              <a:rPr lang="da-DK" sz="12500" dirty="0">
                <a:latin typeface="Apple Chancery" panose="03020702040506060504" pitchFamily="66" charset="-79"/>
                <a:cs typeface="Apple Chancery" panose="03020702040506060504" pitchFamily="66" charset="-79"/>
              </a:rPr>
              <a:t>The </a:t>
            </a:r>
            <a:r>
              <a:rPr lang="da-DK" sz="12500" dirty="0" err="1">
                <a:latin typeface="Apple Chancery" panose="03020702040506060504" pitchFamily="66" charset="-79"/>
                <a:cs typeface="Apple Chancery" panose="03020702040506060504" pitchFamily="66" charset="-79"/>
              </a:rPr>
              <a:t>Freshman</a:t>
            </a:r>
            <a:r>
              <a:rPr lang="da-DK" sz="8000" dirty="0">
                <a:latin typeface="Apple Chancery" panose="03020702040506060504" pitchFamily="66" charset="-79"/>
                <a:cs typeface="Apple Chancery" panose="03020702040506060504" pitchFamily="66" charset="-79"/>
              </a:rPr>
              <a:t>	</a:t>
            </a:r>
          </a:p>
        </p:txBody>
      </p:sp>
      <p:sp>
        <p:nvSpPr>
          <p:cNvPr id="28" name="Rectangle 2">
            <a:extLst>
              <a:ext uri="{FF2B5EF4-FFF2-40B4-BE49-F238E27FC236}">
                <a16:creationId xmlns:a16="http://schemas.microsoft.com/office/drawing/2014/main" id="{3F13CAFF-E509-6C48-8320-BF9F8F4F53A4}"/>
              </a:ext>
            </a:extLst>
          </p:cNvPr>
          <p:cNvSpPr>
            <a:spLocks noChangeArrowheads="1"/>
          </p:cNvSpPr>
          <p:nvPr/>
        </p:nvSpPr>
        <p:spPr bwMode="auto">
          <a:xfrm>
            <a:off x="0" y="1055077"/>
            <a:ext cx="42811700" cy="45720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endParaRPr lang="da-DK"/>
          </a:p>
        </p:txBody>
      </p:sp>
      <p:pic>
        <p:nvPicPr>
          <p:cNvPr id="27" name="Billede 26">
            <a:extLst>
              <a:ext uri="{FF2B5EF4-FFF2-40B4-BE49-F238E27FC236}">
                <a16:creationId xmlns:a16="http://schemas.microsoft.com/office/drawing/2014/main" id="{3C5D05CD-3267-B14A-B9D2-57476FB1A2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549" y="15656447"/>
            <a:ext cx="12698655" cy="7267458"/>
          </a:xfrm>
          <a:prstGeom prst="rect">
            <a:avLst/>
          </a:prstGeom>
        </p:spPr>
      </p:pic>
      <p:sp>
        <p:nvSpPr>
          <p:cNvPr id="29" name="Tekstfelt 28">
            <a:extLst>
              <a:ext uri="{FF2B5EF4-FFF2-40B4-BE49-F238E27FC236}">
                <a16:creationId xmlns:a16="http://schemas.microsoft.com/office/drawing/2014/main" id="{5350D6CC-D172-9A43-BC7C-CC0DBF895D0B}"/>
              </a:ext>
            </a:extLst>
          </p:cNvPr>
          <p:cNvSpPr txBox="1"/>
          <p:nvPr/>
        </p:nvSpPr>
        <p:spPr>
          <a:xfrm rot="10800000" flipV="1">
            <a:off x="1183693" y="22923905"/>
            <a:ext cx="12032655" cy="4493538"/>
          </a:xfrm>
          <a:prstGeom prst="rect">
            <a:avLst/>
          </a:prstGeom>
          <a:noFill/>
        </p:spPr>
        <p:txBody>
          <a:bodyPr wrap="square" rtlCol="0">
            <a:spAutoFit/>
          </a:bodyPr>
          <a:lstStyle/>
          <a:p>
            <a:r>
              <a:rPr lang="da-DK" sz="2700" dirty="0"/>
              <a:t>Ud fra diagrammet kan vi konkludere, at gruppen er stærke på mange områder. </a:t>
            </a:r>
          </a:p>
          <a:p>
            <a:r>
              <a:rPr lang="da-DK" sz="2700" dirty="0"/>
              <a:t>Vi kan altså - ud fra diagrammet ovenfor se, at vi har scoret højt i både organisation, formidler, kontaktskaber mv. </a:t>
            </a:r>
          </a:p>
          <a:p>
            <a:r>
              <a:rPr lang="da-DK" sz="2700" dirty="0"/>
              <a:t>Dette kan medføre, at vi som gruppe er god til at komme i gang med opgaven og få et overblik relativt hurtigt. </a:t>
            </a:r>
          </a:p>
          <a:p>
            <a:r>
              <a:rPr lang="da-DK" sz="2700" dirty="0"/>
              <a:t>Omvendt har gruppen scoret lavt i Koordination samt specialist. Dette kan, for gruppen betyde, at vi ikke har en </a:t>
            </a:r>
          </a:p>
          <a:p>
            <a:r>
              <a:rPr lang="da-DK" sz="2700" dirty="0"/>
              <a:t>i gruppen som kan gå helt ned i dybden med stoffet. Derudover kunne det for gruppen betyde, at manglen på en koordinator vil betyde forringet koordination samt vanskelig organisation af arbejdsgange.</a:t>
            </a:r>
          </a:p>
          <a:p>
            <a:endParaRPr lang="da-DK" sz="1600" dirty="0" err="1"/>
          </a:p>
        </p:txBody>
      </p:sp>
    </p:spTree>
    <p:extLst>
      <p:ext uri="{BB962C8B-B14F-4D97-AF65-F5344CB8AC3E}">
        <p14:creationId xmlns:p14="http://schemas.microsoft.com/office/powerpoint/2010/main" val="1759635540"/>
      </p:ext>
    </p:extLst>
  </p:cSld>
  <p:clrMapOvr>
    <a:masterClrMapping/>
  </p:clrMapOvr>
</p:sld>
</file>

<file path=ppt/theme/theme1.xml><?xml version="1.0" encoding="utf-8"?>
<a:theme xmlns:a="http://schemas.openxmlformats.org/drawingml/2006/main" name="Orange">
  <a:themeElements>
    <a:clrScheme name="SDU-farver">
      <a:dk1>
        <a:sysClr val="windowText" lastClr="000000"/>
      </a:dk1>
      <a:lt1>
        <a:sysClr val="window" lastClr="FFFFFF"/>
      </a:lt1>
      <a:dk2>
        <a:srgbClr val="473729"/>
      </a:dk2>
      <a:lt2>
        <a:srgbClr val="EFE5D1"/>
      </a:lt2>
      <a:accent1>
        <a:srgbClr val="4E5B31"/>
      </a:accent1>
      <a:accent2>
        <a:srgbClr val="789D4A"/>
      </a:accent2>
      <a:accent3>
        <a:srgbClr val="AEB862"/>
      </a:accent3>
      <a:accent4>
        <a:srgbClr val="862633"/>
      </a:accent4>
      <a:accent5>
        <a:srgbClr val="D05A57"/>
      </a:accent5>
      <a:accent6>
        <a:srgbClr val="D38235"/>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Rød">
  <a:themeElements>
    <a:clrScheme name="SDU-farver">
      <a:dk1>
        <a:sysClr val="windowText" lastClr="000000"/>
      </a:dk1>
      <a:lt1>
        <a:sysClr val="window" lastClr="FFFFFF"/>
      </a:lt1>
      <a:dk2>
        <a:srgbClr val="473729"/>
      </a:dk2>
      <a:lt2>
        <a:srgbClr val="EFE5D1"/>
      </a:lt2>
      <a:accent1>
        <a:srgbClr val="4E5B31"/>
      </a:accent1>
      <a:accent2>
        <a:srgbClr val="789D4A"/>
      </a:accent2>
      <a:accent3>
        <a:srgbClr val="AEB862"/>
      </a:accent3>
      <a:accent4>
        <a:srgbClr val="862633"/>
      </a:accent4>
      <a:accent5>
        <a:srgbClr val="D05A57"/>
      </a:accent5>
      <a:accent6>
        <a:srgbClr val="D38235"/>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3.xml><?xml version="1.0" encoding="utf-8"?>
<a:theme xmlns:a="http://schemas.openxmlformats.org/drawingml/2006/main" name="Brun">
  <a:themeElements>
    <a:clrScheme name="SDU-farver">
      <a:dk1>
        <a:sysClr val="windowText" lastClr="000000"/>
      </a:dk1>
      <a:lt1>
        <a:sysClr val="window" lastClr="FFFFFF"/>
      </a:lt1>
      <a:dk2>
        <a:srgbClr val="473729"/>
      </a:dk2>
      <a:lt2>
        <a:srgbClr val="EFE5D1"/>
      </a:lt2>
      <a:accent1>
        <a:srgbClr val="4E5B31"/>
      </a:accent1>
      <a:accent2>
        <a:srgbClr val="789D4A"/>
      </a:accent2>
      <a:accent3>
        <a:srgbClr val="AEB862"/>
      </a:accent3>
      <a:accent4>
        <a:srgbClr val="862633"/>
      </a:accent4>
      <a:accent5>
        <a:srgbClr val="D05A57"/>
      </a:accent5>
      <a:accent6>
        <a:srgbClr val="D38235"/>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4.xml><?xml version="1.0" encoding="utf-8"?>
<a:theme xmlns:a="http://schemas.openxmlformats.org/drawingml/2006/main" name="Grøn">
  <a:themeElements>
    <a:clrScheme name="Grø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5.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Denne værdi angiver antallet af lagringer eller revisioner. Programmet har ansvaret for at opdatere værdien efter hver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DCE3ED8-2D07-4BA2-9005-4F3ED3D7E6E9}">
  <ds:schemaRefs>
    <ds:schemaRef ds:uri="http://schemas.microsoft.com/sharepoint/v3/contenttype/forms"/>
  </ds:schemaRefs>
</ds:datastoreItem>
</file>

<file path=customXml/itemProps2.xml><?xml version="1.0" encoding="utf-8"?>
<ds:datastoreItem xmlns:ds="http://schemas.openxmlformats.org/officeDocument/2006/customXml" ds:itemID="{4D8B3D7D-95B4-4748-9FFB-C281E1B965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E4AACF7-51B1-41A0-AAF9-D883E2E86D45}">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TF00001023</Template>
  <TotalTime>3668</TotalTime>
  <Words>737</Words>
  <Application>Microsoft Macintosh PowerPoint</Application>
  <PresentationFormat>Brugerdefineret</PresentationFormat>
  <Paragraphs>93</Paragraphs>
  <Slides>1</Slides>
  <Notes>0</Notes>
  <HiddenSlides>0</HiddenSlides>
  <MMClips>0</MMClips>
  <ScaleCrop>false</ScaleCrop>
  <HeadingPairs>
    <vt:vector size="6" baseType="variant">
      <vt:variant>
        <vt:lpstr>Benyttede skrifttyper</vt:lpstr>
      </vt:variant>
      <vt:variant>
        <vt:i4>5</vt:i4>
      </vt:variant>
      <vt:variant>
        <vt:lpstr>Tema</vt:lpstr>
      </vt:variant>
      <vt:variant>
        <vt:i4>4</vt:i4>
      </vt:variant>
      <vt:variant>
        <vt:lpstr>Slidetitler</vt:lpstr>
      </vt:variant>
      <vt:variant>
        <vt:i4>1</vt:i4>
      </vt:variant>
    </vt:vector>
  </HeadingPairs>
  <TitlesOfParts>
    <vt:vector size="10" baseType="lpstr">
      <vt:lpstr>Apple Chancery</vt:lpstr>
      <vt:lpstr>Arial</vt:lpstr>
      <vt:lpstr>Calibri</vt:lpstr>
      <vt:lpstr>Segoe UI</vt:lpstr>
      <vt:lpstr>Times New Roman</vt:lpstr>
      <vt:lpstr>Orange</vt:lpstr>
      <vt:lpstr>Rød</vt:lpstr>
      <vt:lpstr>Brun</vt:lpstr>
      <vt:lpstr>Grøn</vt:lpstr>
      <vt:lpstr>The Freshman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[Plakatens titel] Lorem ipsum dolor sit amet, consectetuer adipiscing elit maecenas porttitor congue massa fusce</dc:title>
  <dc:creator>Mikkel Larris</dc:creator>
  <cp:lastModifiedBy>Jonas Sigerseth Grøn</cp:lastModifiedBy>
  <cp:revision>46</cp:revision>
  <dcterms:created xsi:type="dcterms:W3CDTF">2013-07-24T07:55:07Z</dcterms:created>
  <dcterms:modified xsi:type="dcterms:W3CDTF">2018-10-05T09:28:44Z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y fmtid="{D5CDD505-2E9C-101B-9397-08002B2CF9AE}" pid="3" name="TemplafyTimeStamp">
    <vt:lpwstr>2017-06-19T11:35:45.0788665</vt:lpwstr>
  </property>
  <property fmtid="{D5CDD505-2E9C-101B-9397-08002B2CF9AE}" pid="4" name="CustomerId">
    <vt:lpwstr>sdu</vt:lpwstr>
  </property>
  <property fmtid="{D5CDD505-2E9C-101B-9397-08002B2CF9AE}" pid="5" name="TemplateId">
    <vt:lpwstr>636334689450788665</vt:lpwstr>
  </property>
  <property fmtid="{D5CDD505-2E9C-101B-9397-08002B2CF9AE}" pid="6" name="UserProfileId">
    <vt:lpwstr>636114334493357375</vt:lpwstr>
  </property>
</Properties>
</file>