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19.06.2022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Projektarbeit</a:t>
            </a:r>
            <a:br>
              <a:rPr lang="de-DE" sz="4000" dirty="0"/>
            </a:br>
            <a:r>
              <a:rPr lang="de-DE" sz="4000" dirty="0"/>
              <a:t>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de-DE" sz="2300" dirty="0"/>
              <a:t>Fynn Federer</a:t>
            </a:r>
          </a:p>
          <a:p>
            <a:pPr algn="l" rtl="0"/>
            <a:r>
              <a:rPr lang="de-DE" dirty="0"/>
              <a:t>Sebastian Albert</a:t>
            </a:r>
          </a:p>
          <a:p>
            <a:pPr algn="l" rtl="0"/>
            <a:r>
              <a:rPr lang="de-DE" sz="2300" dirty="0"/>
              <a:t>Ben Stahl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29BAC-AF60-12A7-0F1E-5F62265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31FFE2-D92A-91CC-D69F-C53F4E6B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5" y="1761445"/>
            <a:ext cx="4969846" cy="20442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438AA03-2829-C1F1-616D-87AA8D5AB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1445"/>
            <a:ext cx="3391045" cy="43084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CEF4B3-7B06-8517-1210-1CC36EE2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95" y="4173243"/>
            <a:ext cx="4973996" cy="23517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90CC4AB-A007-8153-51D0-D4B13F835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594" y="0"/>
            <a:ext cx="1812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8C1CA-209D-B8E8-9616-37353C19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D86C85-CE5C-CA49-1FC0-C72E537B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25" y="0"/>
            <a:ext cx="4436628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2A8D8A8-04ED-D757-5C95-7DEBD8E4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49" y="0"/>
            <a:ext cx="4896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6F164-D079-177A-7DDD-188DAF78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AEE953-E670-18D2-2424-226CC35A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5639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EC1B4-9E4D-9D00-7F3F-482E3AFB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984CDD-9944-F82A-D8F0-D7F2F959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-5949"/>
            <a:ext cx="8039099" cy="68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{3C7C7F33-7192-4D4F-85A5-1EF8496F6738}tf55705232_win32</Template>
  <TotalTime>0</TotalTime>
  <Words>11</Words>
  <Application>Microsoft Office PowerPoint</Application>
  <PresentationFormat>Breitbild</PresentationFormat>
  <Paragraphs>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Projektarbeit IFT</vt:lpstr>
      <vt:lpstr>Klassen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IFT</dc:title>
  <dc:creator>Ben Stahl</dc:creator>
  <cp:lastModifiedBy>Ben Stahl</cp:lastModifiedBy>
  <cp:revision>1</cp:revision>
  <dcterms:created xsi:type="dcterms:W3CDTF">2022-06-19T17:16:23Z</dcterms:created>
  <dcterms:modified xsi:type="dcterms:W3CDTF">2022-06-19T17:36:44Z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