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5" r:id="rId6"/>
    <p:sldId id="266" r:id="rId7"/>
    <p:sldId id="260" r:id="rId8"/>
    <p:sldId id="261" r:id="rId9"/>
    <p:sldId id="271" r:id="rId10"/>
    <p:sldId id="272" r:id="rId11"/>
    <p:sldId id="273" r:id="rId12"/>
    <p:sldId id="270" r:id="rId13"/>
    <p:sldId id="262" r:id="rId14"/>
    <p:sldId id="264" r:id="rId15"/>
    <p:sldId id="267" r:id="rId16"/>
    <p:sldId id="268" r:id="rId17"/>
    <p:sldId id="269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932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69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76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746" y="1483248"/>
            <a:ext cx="7729728" cy="1188720"/>
          </a:xfrm>
        </p:spPr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8746" y="2901793"/>
            <a:ext cx="7729728" cy="3101983"/>
          </a:xfrm>
        </p:spPr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  <a:lvl2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2pPr>
            <a:lvl3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3pPr>
            <a:lvl4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4pPr>
            <a:lvl5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fld id="{86EDB6B8-2465-4E54-AD90-CE977215BECC}" type="datetimeFigureOut">
              <a:rPr lang="de-DE" smtClean="0"/>
              <a:pPr/>
              <a:t>06.11.2016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fld id="{DDE17A4D-68EA-4FCB-830F-56DEEF4F211F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2" descr="https://stud.hs-mannheim.de/company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847" cy="13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15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754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43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7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2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2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B6B8-2465-4E54-AD90-CE977215BECC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6EDB6B8-2465-4E54-AD90-CE977215BECC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15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EDB6B8-2465-4E54-AD90-CE977215BECC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DE17A4D-68EA-4FCB-830F-56DEEF4F2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53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io.adafruit.com/logos/logo_2x.png%2005.11.2016" TargetMode="External"/><Relationship Id="rId3" Type="http://schemas.openxmlformats.org/officeDocument/2006/relationships/hyperlink" Target="http://howtomechatronics.com/wp-content/uploads/2016/01/DHT11-DDHT22-Working-Principle.png?x57244" TargetMode="External"/><Relationship Id="rId7" Type="http://schemas.openxmlformats.org/officeDocument/2006/relationships/hyperlink" Target="https://www.adafruit.com/about" TargetMode="External"/><Relationship Id="rId2" Type="http://schemas.openxmlformats.org/officeDocument/2006/relationships/hyperlink" Target="http://blog.gemalto.com/wp-content/uploads/2015/01/M2M-world-of-connected-service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elviRLkUeo" TargetMode="External"/><Relationship Id="rId5" Type="http://schemas.openxmlformats.org/officeDocument/2006/relationships/hyperlink" Target="http://www.micropik.com/PDF/dht11.pdf" TargetMode="External"/><Relationship Id="rId10" Type="http://schemas.openxmlformats.org/officeDocument/2006/relationships/hyperlink" Target="http://www.umweltbundesamt.de/themen/gesundheit/umwelteinfluesse-auf-den-menschen/schimmel/richtig-lueften-schimmelbildung-vermeiden" TargetMode="External"/><Relationship Id="rId4" Type="http://schemas.openxmlformats.org/officeDocument/2006/relationships/hyperlink" Target="http://ic4l.net/wp-content/uploads/dht11-module-300x300.png" TargetMode="External"/><Relationship Id="rId9" Type="http://schemas.openxmlformats.org/officeDocument/2006/relationships/hyperlink" Target="http://4sitewebsolutions.com/hvac/wp-content/uploads/2013/04/carrier3.png%2006.11.201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icropik.com/PDF/dht11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Feuchtigkeitssensor / </a:t>
            </a:r>
            <a:r>
              <a:rPr lang="de-DE" dirty="0" err="1"/>
              <a:t>temperatursensor</a:t>
            </a:r>
            <a:r>
              <a:rPr lang="de-DE" dirty="0"/>
              <a:t> mit </a:t>
            </a:r>
            <a:r>
              <a:rPr lang="de-DE" dirty="0" err="1"/>
              <a:t>arduino</a:t>
            </a:r>
            <a:r>
              <a:rPr lang="de-DE" dirty="0"/>
              <a:t> due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Julia </a:t>
            </a:r>
            <a:r>
              <a:rPr lang="de-DE" dirty="0" err="1"/>
              <a:t>Geigl</a:t>
            </a:r>
            <a:endParaRPr lang="de-DE" dirty="0"/>
          </a:p>
          <a:p>
            <a:r>
              <a:rPr lang="de-DE" dirty="0"/>
              <a:t>Clemens Behr</a:t>
            </a:r>
          </a:p>
          <a:p>
            <a:r>
              <a:rPr lang="de-DE" dirty="0"/>
              <a:t>Kevin Höfle</a:t>
            </a:r>
          </a:p>
        </p:txBody>
      </p:sp>
      <p:pic>
        <p:nvPicPr>
          <p:cNvPr id="1026" name="Picture 2" descr="https://stud.hs-mannheim.de/company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847" cy="13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38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Board auswählen und </a:t>
            </a:r>
            <a:r>
              <a:rPr lang="de-DE" dirty="0" err="1"/>
              <a:t>boardinformationen</a:t>
            </a:r>
            <a:r>
              <a:rPr lang="de-DE" dirty="0"/>
              <a:t> holen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746" y="2930959"/>
            <a:ext cx="3586772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6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46" y="2877312"/>
            <a:ext cx="3353429" cy="382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6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367" y="2901950"/>
            <a:ext cx="6151129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52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88746" y="1368191"/>
            <a:ext cx="7729728" cy="1188720"/>
          </a:xfrm>
        </p:spPr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88746" y="2665624"/>
            <a:ext cx="7729728" cy="3101983"/>
          </a:xfrm>
        </p:spPr>
        <p:txBody>
          <a:bodyPr>
            <a:normAutofit/>
          </a:bodyPr>
          <a:lstStyle/>
          <a:p>
            <a:r>
              <a:rPr lang="de-DE" dirty="0" err="1"/>
              <a:t>Adafruit</a:t>
            </a:r>
            <a:r>
              <a:rPr lang="de-DE" dirty="0"/>
              <a:t> Open Beta: </a:t>
            </a:r>
            <a:r>
              <a:rPr lang="de-DE" dirty="0">
                <a:hlinkClick r:id="rId2"/>
              </a:rPr>
              <a:t>https://io.adafruit.com/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~ 16,798 Benutzer</a:t>
            </a:r>
          </a:p>
          <a:p>
            <a:pPr lvl="1"/>
            <a:r>
              <a:rPr lang="de-DE" dirty="0"/>
              <a:t>~ 75 </a:t>
            </a:r>
            <a:r>
              <a:rPr lang="de-DE" dirty="0" err="1"/>
              <a:t>insert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 via MQTT</a:t>
            </a:r>
          </a:p>
          <a:p>
            <a:pPr lvl="1"/>
            <a:r>
              <a:rPr lang="de-DE" dirty="0"/>
              <a:t>~ 10 </a:t>
            </a:r>
            <a:r>
              <a:rPr lang="de-DE" dirty="0" err="1"/>
              <a:t>inserts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 via REST API</a:t>
            </a:r>
          </a:p>
          <a:p>
            <a:r>
              <a:rPr lang="de-DE" dirty="0" err="1"/>
              <a:t>Adafruit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2005 Grundstein gelegt von MIT Hacker &amp; Ingenieur </a:t>
            </a:r>
            <a:r>
              <a:rPr lang="de-DE" dirty="0" err="1"/>
              <a:t>Limor</a:t>
            </a:r>
            <a:r>
              <a:rPr lang="de-DE" dirty="0"/>
              <a:t> „</a:t>
            </a:r>
            <a:r>
              <a:rPr lang="de-DE" dirty="0" err="1"/>
              <a:t>Ladyada</a:t>
            </a:r>
            <a:r>
              <a:rPr lang="de-DE" dirty="0"/>
              <a:t>“ Fried</a:t>
            </a:r>
          </a:p>
          <a:p>
            <a:pPr lvl="1"/>
            <a:r>
              <a:rPr lang="de-DE" dirty="0"/>
              <a:t>„an electronic </a:t>
            </a:r>
            <a:r>
              <a:rPr lang="de-DE" dirty="0" err="1"/>
              <a:t>tutorial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[</a:t>
            </a:r>
            <a:r>
              <a:rPr lang="de-DE" dirty="0" err="1"/>
              <a:t>adafruit</a:t>
            </a:r>
            <a:r>
              <a:rPr lang="de-DE" dirty="0"/>
              <a:t>]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gift</a:t>
            </a:r>
            <a:r>
              <a:rPr lang="de-DE" dirty="0"/>
              <a:t> </a:t>
            </a:r>
            <a:r>
              <a:rPr lang="de-DE" dirty="0" err="1"/>
              <a:t>shop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end“ –</a:t>
            </a:r>
            <a:r>
              <a:rPr lang="de-DE" dirty="0" err="1"/>
              <a:t>Limor</a:t>
            </a:r>
            <a:r>
              <a:rPr lang="de-DE" dirty="0"/>
              <a:t> Fried, </a:t>
            </a:r>
            <a:r>
              <a:rPr lang="de-DE" dirty="0" err="1"/>
              <a:t>Founder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Adafruit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074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56" y="5512863"/>
            <a:ext cx="3276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0048307" y="6286531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[5][6]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106978" y="6286531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63307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ADAFRUIT IO 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746" y="3089674"/>
            <a:ext cx="6794021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68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– </a:t>
            </a:r>
            <a:r>
              <a:rPr lang="de-DE" dirty="0" err="1"/>
              <a:t>Active</a:t>
            </a:r>
            <a:r>
              <a:rPr lang="de-DE" dirty="0"/>
              <a:t> Stream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8237"/>
            <a:ext cx="12192000" cy="35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8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– YOUR FEEDS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93197"/>
            <a:ext cx="12173703" cy="292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01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–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77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/>
              <a:t>[1] </a:t>
            </a:r>
            <a:r>
              <a:rPr lang="de-DE" dirty="0">
                <a:hlinkClick r:id="rId2"/>
              </a:rPr>
              <a:t>http://blog.gemalto.com/wp-content/uploads/2015/01/M2M-world-of-connected-services.jpg</a:t>
            </a:r>
            <a:r>
              <a:rPr lang="de-DE" dirty="0"/>
              <a:t> 05.11.2016</a:t>
            </a:r>
          </a:p>
          <a:p>
            <a:pPr marL="0" indent="0">
              <a:buNone/>
            </a:pPr>
            <a:r>
              <a:rPr lang="de-DE" dirty="0"/>
              <a:t>[2] </a:t>
            </a:r>
            <a:r>
              <a:rPr lang="de-DE" dirty="0">
                <a:hlinkClick r:id="rId3"/>
              </a:rPr>
              <a:t>http://howtomechatronics.com/wp-content/uploads/2016/01/DHT11-DDHT22-Working-Principle.png?x57244</a:t>
            </a:r>
            <a:r>
              <a:rPr lang="de-DE" dirty="0"/>
              <a:t> 05.11.2016 </a:t>
            </a:r>
          </a:p>
          <a:p>
            <a:pPr marL="0" indent="0">
              <a:buNone/>
            </a:pPr>
            <a:r>
              <a:rPr lang="de-DE" dirty="0"/>
              <a:t>[3] </a:t>
            </a:r>
            <a:r>
              <a:rPr lang="de-DE" dirty="0">
                <a:hlinkClick r:id="rId4"/>
              </a:rPr>
              <a:t>http://ic4l.net/wp-content/uploads/dht11-module-300x300.png</a:t>
            </a:r>
            <a:r>
              <a:rPr lang="de-DE" dirty="0"/>
              <a:t> 05.11.2016</a:t>
            </a:r>
          </a:p>
          <a:p>
            <a:pPr marL="0" indent="0">
              <a:buNone/>
            </a:pPr>
            <a:r>
              <a:rPr lang="de-DE" dirty="0"/>
              <a:t>[4] DHT11 </a:t>
            </a:r>
            <a:r>
              <a:rPr lang="de-DE" dirty="0" err="1"/>
              <a:t>Humidity</a:t>
            </a:r>
            <a:r>
              <a:rPr lang="de-DE" dirty="0"/>
              <a:t> &amp; </a:t>
            </a:r>
            <a:r>
              <a:rPr lang="de-DE" dirty="0" err="1"/>
              <a:t>Temperature</a:t>
            </a:r>
            <a:r>
              <a:rPr lang="de-DE" dirty="0"/>
              <a:t> Sensor D-</a:t>
            </a:r>
            <a:r>
              <a:rPr lang="de-DE" dirty="0" err="1"/>
              <a:t>Robotics</a:t>
            </a:r>
            <a:r>
              <a:rPr lang="de-DE" dirty="0"/>
              <a:t> UK, D-</a:t>
            </a:r>
            <a:r>
              <a:rPr lang="de-DE" dirty="0" err="1"/>
              <a:t>Robotics</a:t>
            </a:r>
            <a:r>
              <a:rPr lang="de-DE" dirty="0"/>
              <a:t> 7/30/2010 </a:t>
            </a:r>
            <a:r>
              <a:rPr lang="de-DE" dirty="0">
                <a:hlinkClick r:id="rId5"/>
              </a:rPr>
              <a:t>http://www.micropik.com/PDF/dht11.pdf</a:t>
            </a:r>
            <a:r>
              <a:rPr lang="de-DE" dirty="0"/>
              <a:t> Seite XX, Absatz XX 05.11.2016</a:t>
            </a:r>
          </a:p>
          <a:p>
            <a:pPr marL="0" indent="0">
              <a:buNone/>
            </a:pPr>
            <a:r>
              <a:rPr lang="de-DE" dirty="0"/>
              <a:t>[5] </a:t>
            </a:r>
            <a:r>
              <a:rPr lang="de-DE" dirty="0">
                <a:hlinkClick r:id="rId6"/>
              </a:rPr>
              <a:t>https://youtu.be/VelviRLkUeo</a:t>
            </a:r>
            <a:r>
              <a:rPr lang="de-DE" dirty="0"/>
              <a:t> 05.11.2016</a:t>
            </a:r>
          </a:p>
          <a:p>
            <a:pPr marL="0" indent="0">
              <a:buNone/>
            </a:pPr>
            <a:r>
              <a:rPr lang="de-DE" dirty="0"/>
              <a:t>[6] </a:t>
            </a:r>
            <a:r>
              <a:rPr lang="de-DE" dirty="0">
                <a:hlinkClick r:id="rId7"/>
              </a:rPr>
              <a:t>https://www.adafruit.com/about</a:t>
            </a:r>
            <a:r>
              <a:rPr lang="de-DE" dirty="0"/>
              <a:t> 05.11.2016</a:t>
            </a:r>
          </a:p>
          <a:p>
            <a:pPr marL="0" indent="0">
              <a:buNone/>
            </a:pPr>
            <a:r>
              <a:rPr lang="de-DE" dirty="0"/>
              <a:t>[7] </a:t>
            </a:r>
            <a:r>
              <a:rPr lang="de-DE" dirty="0">
                <a:hlinkClick r:id="rId8"/>
              </a:rPr>
              <a:t>https://io.adafruit.com/logos/logo_2x.png 05.11.2016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[8] </a:t>
            </a:r>
            <a:r>
              <a:rPr lang="de-DE" dirty="0">
                <a:hlinkClick r:id="rId9"/>
              </a:rPr>
              <a:t>http://4sitewebsolutions.com/hvac/wp-content/uploads/2013/04/carrier3.png 06.11.2016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[9] </a:t>
            </a:r>
            <a:r>
              <a:rPr lang="de-DE" dirty="0">
                <a:hlinkClick r:id="rId10"/>
              </a:rPr>
              <a:t>http://www.umweltbundesamt.de/themen/gesundheit/umwelteinfluesse-auf-den-menschen/schimmel/richtig-lueften-schimmelbildung-vermeiden</a:t>
            </a:r>
            <a:r>
              <a:rPr lang="de-DE" dirty="0"/>
              <a:t> 06.11.2016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789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82691" y="1527865"/>
            <a:ext cx="7729728" cy="1188720"/>
          </a:xfrm>
        </p:spPr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1136" y="3201218"/>
            <a:ext cx="7729728" cy="3101983"/>
          </a:xfrm>
        </p:spPr>
        <p:txBody>
          <a:bodyPr/>
          <a:lstStyle/>
          <a:p>
            <a:r>
              <a:rPr lang="de-DE" dirty="0"/>
              <a:t>INTRO</a:t>
            </a:r>
          </a:p>
          <a:p>
            <a:endParaRPr lang="de-DE" dirty="0"/>
          </a:p>
        </p:txBody>
      </p:sp>
      <p:pic>
        <p:nvPicPr>
          <p:cNvPr id="4" name="Picture 2" descr="https://stud.hs-mannheim.de/company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847" cy="13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66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 - Konzept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Messen der Luftfeuchtigkeit und Temperatur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Speichern und Visualisieren der Daten</a:t>
            </a:r>
          </a:p>
          <a:p>
            <a:endParaRPr lang="de-DE" dirty="0"/>
          </a:p>
          <a:p>
            <a:r>
              <a:rPr lang="de-DE" dirty="0"/>
              <a:t>Aktion bei Überschreitung eines Feuchtigkeits- oder Temperatur-Wertes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47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rporate.com/wp-content/uploads/2015/12/internet-of-thing-s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4" y="1392748"/>
            <a:ext cx="8117981" cy="5008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346675" y="1501749"/>
            <a:ext cx="3845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Consumer &amp; Home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	 Convenience &amp; Entertainment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		 HVAC/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Climate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Healthcare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 &amp; Life Science</a:t>
            </a:r>
          </a:p>
          <a:p>
            <a:pPr marL="0" lvl="1" indent="-28575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 Vivo / Home</a:t>
            </a:r>
          </a:p>
          <a:p>
            <a:pPr marL="457200" lvl="3" indent="-285750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Home Monitoring Systems</a:t>
            </a:r>
          </a:p>
          <a:p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2083136" y="3603099"/>
            <a:ext cx="2004414" cy="1108180"/>
          </a:xfrm>
          <a:prstGeom prst="straightConnector1">
            <a:avLst/>
          </a:prstGeom>
          <a:ln w="76200">
            <a:solidFill>
              <a:schemeClr val="accent1">
                <a:alpha val="56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2924870" y="3603099"/>
            <a:ext cx="1108179" cy="1453808"/>
          </a:xfrm>
          <a:prstGeom prst="straightConnector1">
            <a:avLst/>
          </a:prstGeom>
          <a:ln w="76200">
            <a:solidFill>
              <a:schemeClr val="accent1">
                <a:alpha val="56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46675" y="6217049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[1]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779535" y="662920"/>
            <a:ext cx="5480343" cy="574936"/>
          </a:xfrm>
        </p:spPr>
        <p:txBody>
          <a:bodyPr>
            <a:normAutofit fontScale="90000"/>
          </a:bodyPr>
          <a:lstStyle/>
          <a:p>
            <a:r>
              <a:rPr lang="de-DE" dirty="0"/>
              <a:t>Ansiedlung im </a:t>
            </a:r>
            <a:r>
              <a:rPr lang="de-DE" dirty="0" err="1"/>
              <a:t>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50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88746" y="2901793"/>
            <a:ext cx="8420716" cy="3101983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„A smart </a:t>
            </a:r>
            <a:r>
              <a:rPr lang="de-DE" i="1" dirty="0" err="1"/>
              <a:t>connected</a:t>
            </a:r>
            <a:r>
              <a:rPr lang="de-DE" i="1" dirty="0"/>
              <a:t> </a:t>
            </a:r>
            <a:r>
              <a:rPr lang="de-DE" i="1" dirty="0" err="1"/>
              <a:t>toaster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value</a:t>
            </a:r>
            <a:r>
              <a:rPr lang="de-DE" i="1" dirty="0"/>
              <a:t> </a:t>
            </a:r>
            <a:r>
              <a:rPr lang="de-DE" i="1" dirty="0" err="1"/>
              <a:t>unless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produces</a:t>
            </a:r>
            <a:r>
              <a:rPr lang="de-DE" i="1" dirty="0"/>
              <a:t> </a:t>
            </a:r>
            <a:r>
              <a:rPr lang="de-DE" i="1" dirty="0" err="1"/>
              <a:t>better</a:t>
            </a:r>
            <a:r>
              <a:rPr lang="de-DE" i="1" dirty="0"/>
              <a:t> toast“ 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i="1" dirty="0"/>
              <a:t>– </a:t>
            </a:r>
            <a:r>
              <a:rPr lang="de-DE" sz="1050" i="1" dirty="0"/>
              <a:t>Device Democracy </a:t>
            </a:r>
            <a:r>
              <a:rPr lang="de-DE" sz="1050" i="1" dirty="0" err="1"/>
              <a:t>Saving</a:t>
            </a:r>
            <a:r>
              <a:rPr lang="de-DE" sz="1050" i="1" dirty="0"/>
              <a:t> </a:t>
            </a:r>
            <a:r>
              <a:rPr lang="de-DE" sz="1050" i="1" dirty="0" err="1"/>
              <a:t>the</a:t>
            </a:r>
            <a:r>
              <a:rPr lang="de-DE" sz="1050" i="1" dirty="0"/>
              <a:t> </a:t>
            </a:r>
            <a:r>
              <a:rPr lang="de-DE" sz="1050" i="1" dirty="0" err="1"/>
              <a:t>future</a:t>
            </a:r>
            <a:r>
              <a:rPr lang="de-DE" sz="1050" i="1" dirty="0"/>
              <a:t> </a:t>
            </a:r>
            <a:r>
              <a:rPr lang="de-DE" sz="1050" i="1" dirty="0" err="1"/>
              <a:t>of</a:t>
            </a:r>
            <a:r>
              <a:rPr lang="de-DE" sz="1050" i="1" dirty="0"/>
              <a:t> Internet </a:t>
            </a:r>
            <a:r>
              <a:rPr lang="de-DE" sz="1050" i="1" dirty="0" err="1"/>
              <a:t>of</a:t>
            </a:r>
            <a:r>
              <a:rPr lang="de-DE" sz="1050" i="1" dirty="0"/>
              <a:t> Things – IBM Institute </a:t>
            </a:r>
            <a:r>
              <a:rPr lang="de-DE" sz="1050" i="1" dirty="0" err="1"/>
              <a:t>of</a:t>
            </a:r>
            <a:r>
              <a:rPr lang="de-DE" sz="1050" i="1" dirty="0"/>
              <a:t> Business Value, Chapter Device Democracy, Block „Challenge </a:t>
            </a:r>
            <a:r>
              <a:rPr lang="de-DE" sz="1050" i="1" dirty="0" err="1"/>
              <a:t>four</a:t>
            </a:r>
            <a:r>
              <a:rPr lang="de-DE" sz="1050" i="1" dirty="0"/>
              <a:t>: A lack </a:t>
            </a:r>
            <a:r>
              <a:rPr lang="de-DE" sz="1050" i="1" dirty="0" err="1"/>
              <a:t>of</a:t>
            </a:r>
            <a:r>
              <a:rPr lang="de-DE" sz="1050" i="1" dirty="0"/>
              <a:t> </a:t>
            </a:r>
            <a:r>
              <a:rPr lang="de-DE" sz="1050" i="1" dirty="0" err="1"/>
              <a:t>functional</a:t>
            </a:r>
            <a:r>
              <a:rPr lang="de-DE" sz="1050" i="1" dirty="0"/>
              <a:t> </a:t>
            </a:r>
            <a:r>
              <a:rPr lang="de-DE" sz="1050" i="1" dirty="0" err="1"/>
              <a:t>value</a:t>
            </a:r>
            <a:r>
              <a:rPr lang="de-DE" sz="1050" i="1" dirty="0"/>
              <a:t>“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257390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Konkreter fall für </a:t>
            </a:r>
            <a:r>
              <a:rPr lang="de-DE" dirty="0" err="1"/>
              <a:t>feuchtigkeits</a:t>
            </a:r>
            <a:r>
              <a:rPr lang="de-DE" dirty="0"/>
              <a:t> und </a:t>
            </a:r>
            <a:r>
              <a:rPr lang="de-DE" dirty="0" err="1"/>
              <a:t>temeperatur</a:t>
            </a:r>
            <a:r>
              <a:rPr lang="de-DE" dirty="0"/>
              <a:t> </a:t>
            </a:r>
            <a:r>
              <a:rPr lang="de-DE" dirty="0" err="1"/>
              <a:t>sensoren</a:t>
            </a:r>
            <a:endParaRPr lang="de-DE" dirty="0"/>
          </a:p>
        </p:txBody>
      </p:sp>
      <p:pic>
        <p:nvPicPr>
          <p:cNvPr id="1026" name="Picture 2" descr="http://4sitewebsolutions.com/hvac/wp-content/uploads/2013/04/carrie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9" y="3084676"/>
            <a:ext cx="3551662" cy="163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34838" y="4903391"/>
            <a:ext cx="2920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cap="all" spc="200" dirty="0">
                <a:solidFill>
                  <a:srgbClr val="26262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Steuerung von HVAC [8]</a:t>
            </a:r>
          </a:p>
        </p:txBody>
      </p:sp>
      <p:pic>
        <p:nvPicPr>
          <p:cNvPr id="1028" name="Picture 4" descr="geöffnetes Fenster im Altb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506" y="3169456"/>
            <a:ext cx="3362208" cy="1681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372506" y="5080673"/>
            <a:ext cx="3045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cap="all" spc="200" dirty="0">
                <a:solidFill>
                  <a:srgbClr val="26262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„Richtiges Lüften“ </a:t>
            </a:r>
            <a:r>
              <a:rPr lang="de-DE" cap="all" spc="200" dirty="0">
                <a:solidFill>
                  <a:srgbClr val="26262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Vermeidung von Schimmelbildung</a:t>
            </a:r>
          </a:p>
          <a:p>
            <a:r>
              <a:rPr lang="de-DE" cap="all" spc="200" dirty="0">
                <a:solidFill>
                  <a:srgbClr val="26262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[9]</a:t>
            </a:r>
            <a:endParaRPr lang="de-DE" cap="all" spc="200" dirty="0">
              <a:solidFill>
                <a:srgbClr val="262626"/>
              </a:solidFill>
              <a:latin typeface="Yu Gothic" panose="020B0400000000000000" pitchFamily="34" charset="-128"/>
              <a:ea typeface="Yu Gothic" panose="020B04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1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Feuchtigkeitssensor – dht11</a:t>
            </a:r>
          </a:p>
        </p:txBody>
      </p:sp>
      <p:pic>
        <p:nvPicPr>
          <p:cNvPr id="2054" name="Picture 6" descr="http://howtomechatronics.com/wp-content/uploads/2016/01/DHT11-DDHT22-Working-Principle.png?x57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01" y="3138306"/>
            <a:ext cx="2692048" cy="218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c4l.net/wp-content/uploads/dht11-module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71617" y="280133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mit Pfeil 5"/>
          <p:cNvCxnSpPr/>
          <p:nvPr/>
        </p:nvCxnSpPr>
        <p:spPr>
          <a:xfrm flipH="1">
            <a:off x="7854152" y="4230080"/>
            <a:ext cx="11445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7854152" y="3693934"/>
            <a:ext cx="1047623" cy="325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7854152" y="4441019"/>
            <a:ext cx="1047623" cy="336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9077387" y="4009571"/>
            <a:ext cx="281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Single </a:t>
            </a:r>
            <a:r>
              <a:rPr lang="de-DE" dirty="0" err="1"/>
              <a:t>Wire</a:t>
            </a:r>
            <a:r>
              <a:rPr lang="de-DE" dirty="0"/>
              <a:t> Digital Out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77388" y="3385097"/>
            <a:ext cx="11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GND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9077387" y="4593226"/>
            <a:ext cx="11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VCC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845201" y="5474165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[2]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308767" y="5474165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59268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http://www.micropik.com/PDF/dht11.pdf</a:t>
            </a:r>
            <a:r>
              <a:rPr lang="de-DE" dirty="0"/>
              <a:t> (TO-DO: richtig einfügen!)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746" y="3565409"/>
            <a:ext cx="7667625" cy="14954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346675" y="6217049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2670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Installationen – BOARD DUE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120" y="2987213"/>
            <a:ext cx="3717634" cy="31019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202" y="2987213"/>
            <a:ext cx="5411551" cy="30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53400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325</Words>
  <Application>Microsoft Office PowerPoint</Application>
  <PresentationFormat>Breitbild</PresentationFormat>
  <Paragraphs>64</Paragraphs>
  <Slides>18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Yu Gothic</vt:lpstr>
      <vt:lpstr>Arial</vt:lpstr>
      <vt:lpstr>Calibri Light</vt:lpstr>
      <vt:lpstr>Gill Sans MT</vt:lpstr>
      <vt:lpstr>Wingdings</vt:lpstr>
      <vt:lpstr>Paket</vt:lpstr>
      <vt:lpstr>Feuchtigkeitssensor / temperatursensor mit arduino due</vt:lpstr>
      <vt:lpstr>Overview</vt:lpstr>
      <vt:lpstr>GRUND - Konzept</vt:lpstr>
      <vt:lpstr>Ansiedlung im iot</vt:lpstr>
      <vt:lpstr>PowerPoint-Präsentation</vt:lpstr>
      <vt:lpstr>Konkreter fall für feuchtigkeits und temeperatur sensoren</vt:lpstr>
      <vt:lpstr>Feuchtigkeitssensor – dht11</vt:lpstr>
      <vt:lpstr>SPEZIFISCHE DATEN DHT11</vt:lpstr>
      <vt:lpstr>Installationen – BOARD DUE</vt:lpstr>
      <vt:lpstr>Board auswählen und boardinformationen holen</vt:lpstr>
      <vt:lpstr>PowerPoint-Präsentation</vt:lpstr>
      <vt:lpstr>Installationen</vt:lpstr>
      <vt:lpstr>Iot Platform</vt:lpstr>
      <vt:lpstr>ADAFRUIT IO </vt:lpstr>
      <vt:lpstr>Architektur – Active Stream</vt:lpstr>
      <vt:lpstr>ARCHITEKTUR – YOUR FEEDS</vt:lpstr>
      <vt:lpstr>Architektur – your groups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gpus and their field of application</dc:title>
  <dc:creator>kevin höfle</dc:creator>
  <cp:lastModifiedBy>kevin höfle</cp:lastModifiedBy>
  <cp:revision>37</cp:revision>
  <dcterms:created xsi:type="dcterms:W3CDTF">2016-10-24T17:08:19Z</dcterms:created>
  <dcterms:modified xsi:type="dcterms:W3CDTF">2016-11-06T20:05:06Z</dcterms:modified>
</cp:coreProperties>
</file>