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75" r:id="rId10"/>
    <p:sldId id="339" r:id="rId11"/>
    <p:sldId id="340" r:id="rId12"/>
    <p:sldId id="344" r:id="rId13"/>
    <p:sldId id="318" r:id="rId14"/>
    <p:sldId id="319" r:id="rId15"/>
    <p:sldId id="366" r:id="rId16"/>
    <p:sldId id="367" r:id="rId17"/>
    <p:sldId id="368" r:id="rId18"/>
    <p:sldId id="320" r:id="rId19"/>
    <p:sldId id="321" r:id="rId20"/>
    <p:sldId id="325" r:id="rId21"/>
    <p:sldId id="326" r:id="rId22"/>
    <p:sldId id="327" r:id="rId23"/>
    <p:sldId id="370" r:id="rId24"/>
    <p:sldId id="345" r:id="rId25"/>
    <p:sldId id="338" r:id="rId26"/>
    <p:sldId id="347" r:id="rId27"/>
    <p:sldId id="362" r:id="rId28"/>
    <p:sldId id="346" r:id="rId29"/>
    <p:sldId id="371" r:id="rId30"/>
    <p:sldId id="372" r:id="rId31"/>
    <p:sldId id="348" r:id="rId32"/>
    <p:sldId id="349" r:id="rId33"/>
    <p:sldId id="350" r:id="rId34"/>
    <p:sldId id="374" r:id="rId35"/>
    <p:sldId id="373" r:id="rId36"/>
    <p:sldId id="365" r:id="rId37"/>
    <p:sldId id="352" r:id="rId38"/>
    <p:sldId id="353" r:id="rId39"/>
    <p:sldId id="354" r:id="rId40"/>
    <p:sldId id="355" r:id="rId41"/>
    <p:sldId id="356" r:id="rId42"/>
    <p:sldId id="332" r:id="rId43"/>
    <p:sldId id="334" r:id="rId44"/>
    <p:sldId id="335" r:id="rId45"/>
    <p:sldId id="330" r:id="rId46"/>
    <p:sldId id="333" r:id="rId47"/>
    <p:sldId id="357" r:id="rId48"/>
    <p:sldId id="358" r:id="rId49"/>
    <p:sldId id="359" r:id="rId50"/>
    <p:sldId id="360" r:id="rId51"/>
    <p:sldId id="376" r:id="rId52"/>
    <p:sldId id="337" r:id="rId53"/>
    <p:sldId id="364" r:id="rId54"/>
    <p:sldId id="329" r:id="rId55"/>
    <p:sldId id="331" r:id="rId56"/>
    <p:sldId id="336" r:id="rId5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</p14:sldIdLst>
        </p14:section>
        <p14:section name="Intro Kevin" id="{24C283A2-613B-4EA2-9393-878B71C308C4}">
          <p14:sldIdLst>
            <p14:sldId id="343"/>
            <p14:sldId id="314"/>
            <p14:sldId id="315"/>
            <p14:sldId id="316"/>
            <p14:sldId id="317"/>
            <p14:sldId id="375"/>
            <p14:sldId id="339"/>
            <p14:sldId id="340"/>
          </p14:sldIdLst>
        </p14:section>
        <p14:section name="Sensoren Kevin" id="{09FECFA1-148D-4690-B0DC-5DCF60EF7F75}">
          <p14:sldIdLst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70"/>
          </p14:sldIdLst>
        </p14:section>
        <p14:section name="ESP Julia" id="{070B98D4-C449-4DC0-8CBD-760A18CF1E7C}">
          <p14:sldIdLst>
            <p14:sldId id="345"/>
            <p14:sldId id="338"/>
            <p14:sldId id="347"/>
            <p14:sldId id="362"/>
          </p14:sldIdLst>
        </p14:section>
        <p14:section name="Programm Julia" id="{CAC89A01-7FDF-4C2E-8380-9C32470AC261}">
          <p14:sldIdLst>
            <p14:sldId id="346"/>
            <p14:sldId id="371"/>
            <p14:sldId id="372"/>
            <p14:sldId id="348"/>
            <p14:sldId id="349"/>
            <p14:sldId id="350"/>
            <p14:sldId id="374"/>
            <p14:sldId id="373"/>
          </p14:sldIdLst>
        </p14:section>
        <p14:section name="Adafruit Klemens" id="{44835D92-3FDA-4C47-B4F8-8E4FB6220C9E}">
          <p14:sldIdLst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</p14:sldIdLst>
        </p14:section>
        <p14:section name="Demo Klemens" id="{1012F03E-DFA4-4E63-A704-185C8D5683C9}">
          <p14:sldIdLst>
            <p14:sldId id="376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1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A1D0E5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72777" autoAdjust="0"/>
  </p:normalViewPr>
  <p:slideViewPr>
    <p:cSldViewPr>
      <p:cViewPr varScale="1">
        <p:scale>
          <a:sx n="91" d="100"/>
          <a:sy n="91" d="100"/>
        </p:scale>
        <p:origin x="2520" y="72"/>
      </p:cViewPr>
      <p:guideLst>
        <p:guide pos="2880"/>
        <p:guide pos="2980"/>
        <p:guide orient="horz" pos="2160"/>
        <p:guide orient="horz" pos="2260"/>
        <p:guide pos="1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414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836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715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765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9258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3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189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Feuchtigkeits- und Temperaturüberwachung mit </a:t>
            </a:r>
            <a:r>
              <a:rPr lang="de-DE" dirty="0" err="1"/>
              <a:t>Arduino</a:t>
            </a:r>
            <a:r>
              <a:rPr lang="de-DE" dirty="0"/>
              <a:t> DUE und </a:t>
            </a:r>
            <a:r>
              <a:rPr lang="de-DE" dirty="0" err="1"/>
              <a:t>Adafruit</a:t>
            </a:r>
            <a:r>
              <a:rPr lang="de-DE" dirty="0"/>
              <a:t> 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/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Response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 - 90%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+ /</a:t>
                      </a:r>
                      <a:r>
                        <a:rPr lang="de-DE" baseline="0" dirty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Min:</a:t>
                      </a:r>
                      <a:r>
                        <a:rPr lang="de-DE" baseline="0" dirty="0"/>
                        <a:t> 6s</a:t>
                      </a:r>
                      <a:br>
                        <a:rPr lang="de-DE" baseline="0" dirty="0"/>
                      </a:br>
                      <a:r>
                        <a:rPr lang="de-DE" baseline="0" dirty="0" err="1"/>
                        <a:t>Typical</a:t>
                      </a:r>
                      <a:r>
                        <a:rPr lang="de-DE" baseline="0" dirty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25°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20% - 90%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- 80%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0°C – 50°C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/>
              <a:t>Reichweite:</a:t>
            </a:r>
          </a:p>
          <a:p>
            <a:pPr lvl="2"/>
            <a:r>
              <a:rPr lang="de-DE" dirty="0"/>
              <a:t>Temperatur:</a:t>
            </a:r>
          </a:p>
          <a:p>
            <a:pPr lvl="3"/>
            <a:r>
              <a:rPr lang="de-DE" dirty="0"/>
              <a:t> 0 – 50 C°</a:t>
            </a:r>
          </a:p>
          <a:p>
            <a:pPr lvl="2"/>
            <a:r>
              <a:rPr lang="de-DE" dirty="0"/>
              <a:t>Feuchtigkeit:</a:t>
            </a:r>
          </a:p>
          <a:p>
            <a:pPr lvl="3"/>
            <a:r>
              <a:rPr lang="de-DE" dirty="0"/>
              <a:t>0° C: 30% - 90%</a:t>
            </a:r>
          </a:p>
          <a:p>
            <a:pPr lvl="3"/>
            <a:r>
              <a:rPr lang="de-DE" dirty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/>
              <a:t>50° C: 20% - 80%</a:t>
            </a:r>
          </a:p>
          <a:p>
            <a:pPr marL="1588" lvl="1" indent="0">
              <a:buNone/>
            </a:pPr>
            <a:r>
              <a:rPr lang="de-DE" dirty="0"/>
              <a:t>2. Genauigkeit</a:t>
            </a:r>
          </a:p>
          <a:p>
            <a:pPr lvl="2"/>
            <a:r>
              <a:rPr lang="de-DE" dirty="0"/>
              <a:t>Temperatur: </a:t>
            </a:r>
          </a:p>
          <a:p>
            <a:pPr lvl="3"/>
            <a:r>
              <a:rPr lang="de-DE" dirty="0"/>
              <a:t>+ / - 2 °C</a:t>
            </a:r>
          </a:p>
          <a:p>
            <a:pPr lvl="2"/>
            <a:r>
              <a:rPr lang="de-DE" dirty="0"/>
              <a:t>Feuchtigkeit: </a:t>
            </a:r>
          </a:p>
          <a:p>
            <a:pPr lvl="3"/>
            <a:r>
              <a:rPr lang="de-DE" dirty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Max: 30s</a:t>
            </a:r>
          </a:p>
          <a:p>
            <a:pPr marL="209550" lvl="3" indent="0">
              <a:buNone/>
            </a:pPr>
            <a:endParaRPr lang="de-DE" dirty="0"/>
          </a:p>
          <a:p>
            <a:pPr marL="23813" lvl="2" indent="0">
              <a:buNone/>
            </a:pPr>
            <a:r>
              <a:rPr lang="de-DE" dirty="0"/>
              <a:t>4. Abtastfrequenz:</a:t>
            </a:r>
          </a:p>
          <a:p>
            <a:pPr marL="495300" lvl="3" indent="-285750"/>
            <a:r>
              <a:rPr lang="de-DE" dirty="0"/>
              <a:t>1 Hz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/>
              <a:t>Datenpaket –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/>
              <a:t>Hochschule Mannheim | Julia </a:t>
            </a:r>
            <a:r>
              <a:rPr lang="de-DE" altLang="de-DE" dirty="0" err="1"/>
              <a:t>Geigl</a:t>
            </a:r>
            <a:r>
              <a:rPr lang="de-DE" altLang="de-DE" dirty="0"/>
              <a:t>, Klemens Behr, Kevin Höfle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 – 30s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 flipV="1">
            <a:off x="5868144" y="4401108"/>
            <a:ext cx="1152128" cy="648072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7203956" y="4935170"/>
            <a:ext cx="12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Rawdata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ESP8266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Plattform</a:t>
            </a:r>
            <a:r>
              <a:rPr lang="en-US" dirty="0"/>
              <a:t> 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80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6600" dirty="0"/>
              <a:t>Kommunikation  ESP8266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</a:t>
            </a:r>
            <a:r>
              <a:rPr lang="de-DE" dirty="0"/>
              <a:t>Programmablauf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24559612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380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6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Intro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2" y="231041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2340269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Überprüfung des Status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4" name="Rechteck 13"/>
          <p:cNvSpPr/>
          <p:nvPr/>
        </p:nvSpPr>
        <p:spPr>
          <a:xfrm>
            <a:off x="2587595" y="22939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IO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81536" y="2331373"/>
            <a:ext cx="5508352" cy="3944938"/>
          </a:xfrm>
        </p:spPr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HTTP-Header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25" name="Rechteck 24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7" name="Rechteck 26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28" name="Gerade Verbindung mit Pfeil 27"/>
          <p:cNvCxnSpPr>
            <a:stCxn id="25" idx="0"/>
            <a:endCxn id="24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6" idx="0"/>
            <a:endCxn id="25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0"/>
            <a:endCxn id="26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/>
          <p:cNvCxnSpPr>
            <a:stCxn id="27" idx="2"/>
            <a:endCxn id="24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234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403043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 err="1"/>
              <a:t>IoT</a:t>
            </a:r>
            <a:r>
              <a:rPr lang="de-DE" sz="6600" dirty="0"/>
              <a:t> Plattform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/>
              <a:t>IoT Plattform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Live Demo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-Plattform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34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9552" y="1448780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Aufmerksamkeit.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55576" y="4797152"/>
            <a:ext cx="723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verfügbar unter: https://github.com/ProjektlaborEmbeddedSecurity/Projekt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Feuchtigkeits- und Temperatur-Sensoren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</a:t>
            </a:r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Richtiges lüften“ 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</a:t>
            </a:r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2" name="AutoShape 2" descr="blob:https://web.whatsapp.com/1fbe6706-7edf-467e-b9d2-01ee6b907606"/>
          <p:cNvSpPr>
            <a:spLocks noChangeAspect="1" noChangeArrowheads="1"/>
          </p:cNvSpPr>
          <p:nvPr/>
        </p:nvSpPr>
        <p:spPr bwMode="auto">
          <a:xfrm>
            <a:off x="2649538" y="0"/>
            <a:ext cx="384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4" descr="blob:https://web.whatsapp.com/48b649c6-59bd-4ca8-8024-1fa237297c9e"/>
          <p:cNvSpPr>
            <a:spLocks noChangeAspect="1" noChangeArrowheads="1"/>
          </p:cNvSpPr>
          <p:nvPr/>
        </p:nvSpPr>
        <p:spPr bwMode="auto">
          <a:xfrm>
            <a:off x="2267744" y="3276600"/>
            <a:ext cx="2456656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15"/>
          <a:stretch/>
        </p:blipFill>
        <p:spPr>
          <a:xfrm>
            <a:off x="4572000" y="2137236"/>
            <a:ext cx="3852333" cy="410005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71550" y="2564904"/>
            <a:ext cx="34924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/>
              <a:t>Temperatur und Luftfeuchtigkeitsüberwachung zur Verbesserung des Raumklimas durch gesteuerte Belüftung </a:t>
            </a:r>
          </a:p>
        </p:txBody>
      </p:sp>
    </p:spTree>
    <p:extLst>
      <p:ext uri="{BB962C8B-B14F-4D97-AF65-F5344CB8AC3E}">
        <p14:creationId xmlns:p14="http://schemas.microsoft.com/office/powerpoint/2010/main" val="3848898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1848</Words>
  <Application>Microsoft Office PowerPoint</Application>
  <PresentationFormat>Bildschirmpräsentation (4:3)</PresentationFormat>
  <Paragraphs>567</Paragraphs>
  <Slides>55</Slides>
  <Notes>41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55</vt:i4>
      </vt:variant>
    </vt:vector>
  </HeadingPairs>
  <TitlesOfParts>
    <vt:vector size="62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Feuchtigkeits- und Temperatur-Sensoren</vt:lpstr>
      <vt:lpstr>Anwendungsfall</vt:lpstr>
      <vt:lpstr>Programmablauf – IDE Setup</vt:lpstr>
      <vt:lpstr>Bibliotheken einbinden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Eigene Bibliotheken einbinden</vt:lpstr>
      <vt:lpstr>Kommunikation  ESP8266</vt:lpstr>
      <vt:lpstr>ESP - Initalisierung</vt:lpstr>
      <vt:lpstr>ESP - Senden</vt:lpstr>
      <vt:lpstr>ESP8266 - Probleme</vt:lpstr>
      <vt:lpstr>Programmablauf</vt:lpstr>
      <vt:lpstr>Hauptprogramm</vt:lpstr>
      <vt:lpstr>Hauptprogramm</vt:lpstr>
      <vt:lpstr>Temperatur / Feuchtigkeit messen</vt:lpstr>
      <vt:lpstr>Ultraschallsensor auslesen</vt:lpstr>
      <vt:lpstr>Überprüfung des Status </vt:lpstr>
      <vt:lpstr>Daten an Adafruit IO senden</vt:lpstr>
      <vt:lpstr>ESP -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Live Demo</vt:lpstr>
      <vt:lpstr>Quellen</vt:lpstr>
      <vt:lpstr>Vielen dank für Ihre Aufmerksamkeit.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206</cp:revision>
  <cp:lastPrinted>2001-08-01T07:58:04Z</cp:lastPrinted>
  <dcterms:created xsi:type="dcterms:W3CDTF">2013-12-03T19:59:32Z</dcterms:created>
  <dcterms:modified xsi:type="dcterms:W3CDTF">2016-12-13T20:49:38Z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