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66" r:id="rId18"/>
    <p:sldId id="367" r:id="rId19"/>
    <p:sldId id="368" r:id="rId20"/>
    <p:sldId id="320" r:id="rId21"/>
    <p:sldId id="321" r:id="rId22"/>
    <p:sldId id="325" r:id="rId23"/>
    <p:sldId id="326" r:id="rId24"/>
    <p:sldId id="327" r:id="rId25"/>
    <p:sldId id="345" r:id="rId26"/>
    <p:sldId id="338" r:id="rId27"/>
    <p:sldId id="347" r:id="rId28"/>
    <p:sldId id="362" r:id="rId29"/>
    <p:sldId id="363" r:id="rId30"/>
    <p:sldId id="346" r:id="rId31"/>
    <p:sldId id="348" r:id="rId32"/>
    <p:sldId id="349" r:id="rId33"/>
    <p:sldId id="350" r:id="rId34"/>
    <p:sldId id="351" r:id="rId35"/>
    <p:sldId id="365" r:id="rId36"/>
    <p:sldId id="352" r:id="rId37"/>
    <p:sldId id="353" r:id="rId38"/>
    <p:sldId id="354" r:id="rId39"/>
    <p:sldId id="355" r:id="rId40"/>
    <p:sldId id="356" r:id="rId41"/>
    <p:sldId id="332" r:id="rId42"/>
    <p:sldId id="334" r:id="rId43"/>
    <p:sldId id="335" r:id="rId44"/>
    <p:sldId id="330" r:id="rId45"/>
    <p:sldId id="333" r:id="rId46"/>
    <p:sldId id="357" r:id="rId47"/>
    <p:sldId id="358" r:id="rId48"/>
    <p:sldId id="359" r:id="rId49"/>
    <p:sldId id="360" r:id="rId50"/>
    <p:sldId id="337" r:id="rId51"/>
    <p:sldId id="364" r:id="rId52"/>
    <p:sldId id="329" r:id="rId53"/>
    <p:sldId id="331" r:id="rId54"/>
    <p:sldId id="336" r:id="rId5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79" d="100"/>
          <a:sy n="79" d="100"/>
        </p:scale>
        <p:origin x="54" y="756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 smtClean="0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</a:t>
            </a:r>
            <a:r>
              <a:rPr lang="de-DE" dirty="0" smtClean="0"/>
              <a:t>Feuchtigkeits- und Temperaturüberwachung </a:t>
            </a:r>
            <a:r>
              <a:rPr lang="de-DE" dirty="0"/>
              <a:t>mit 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smtClean="0"/>
              <a:t>DUE und </a:t>
            </a:r>
            <a:r>
              <a:rPr lang="de-DE" dirty="0" err="1" smtClean="0"/>
              <a:t>Adafruit</a:t>
            </a:r>
            <a:r>
              <a:rPr lang="de-DE" dirty="0" smtClean="0"/>
              <a:t> IO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DHT11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Genauigkeit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Response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algn="ctr"/>
                      <a:r>
                        <a:rPr lang="de-DE" baseline="0" dirty="0" smtClean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Auflösung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Feuchtigkeit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0°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30% - 90%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+ /</a:t>
                      </a:r>
                      <a:r>
                        <a:rPr lang="de-DE" baseline="0" dirty="0" smtClean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Min:</a:t>
                      </a:r>
                      <a:r>
                        <a:rPr lang="de-DE" baseline="0" dirty="0" smtClean="0"/>
                        <a:t> 6s</a:t>
                      </a:r>
                      <a:br>
                        <a:rPr lang="de-DE" baseline="0" dirty="0" smtClean="0"/>
                      </a:br>
                      <a:r>
                        <a:rPr lang="de-DE" baseline="0" dirty="0" err="1" smtClean="0"/>
                        <a:t>Typical</a:t>
                      </a:r>
                      <a:r>
                        <a:rPr lang="de-DE" baseline="0" dirty="0" smtClean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25° C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20% - 90%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50°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 - 80%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Temperatur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0°C – 50°C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 smtClean="0"/>
              <a:t>Reichweite:</a:t>
            </a:r>
          </a:p>
          <a:p>
            <a:pPr lvl="2"/>
            <a:r>
              <a:rPr lang="de-DE" dirty="0" smtClean="0"/>
              <a:t>Temperatur:</a:t>
            </a:r>
          </a:p>
          <a:p>
            <a:pPr lvl="3"/>
            <a:r>
              <a:rPr lang="de-DE" dirty="0" smtClean="0"/>
              <a:t> 0 – 50 C°</a:t>
            </a:r>
          </a:p>
          <a:p>
            <a:pPr lvl="2"/>
            <a:r>
              <a:rPr lang="de-DE" dirty="0" smtClean="0"/>
              <a:t>Feuchtigkeit:</a:t>
            </a:r>
          </a:p>
          <a:p>
            <a:pPr lvl="3"/>
            <a:r>
              <a:rPr lang="de-DE" dirty="0" smtClean="0"/>
              <a:t>0° C: 30% - 90%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 smtClean="0"/>
              <a:t>50° C: 20% - 80%</a:t>
            </a:r>
          </a:p>
          <a:p>
            <a:pPr marL="1588" lvl="1" indent="0">
              <a:buNone/>
            </a:pPr>
            <a:r>
              <a:rPr lang="de-DE" dirty="0" smtClean="0"/>
              <a:t>2. Genauigkeit</a:t>
            </a:r>
          </a:p>
          <a:p>
            <a:pPr lvl="2"/>
            <a:r>
              <a:rPr lang="de-DE" dirty="0" smtClean="0"/>
              <a:t>Temperatur: </a:t>
            </a:r>
          </a:p>
          <a:p>
            <a:pPr lvl="3"/>
            <a:r>
              <a:rPr lang="de-DE" dirty="0" smtClean="0"/>
              <a:t>+ / - 2 °C</a:t>
            </a:r>
          </a:p>
          <a:p>
            <a:pPr lvl="2"/>
            <a:r>
              <a:rPr lang="de-DE" dirty="0" smtClean="0"/>
              <a:t>Feuchtigkeit: </a:t>
            </a:r>
          </a:p>
          <a:p>
            <a:pPr lvl="3"/>
            <a:r>
              <a:rPr lang="de-DE" dirty="0" smtClean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Daten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Max: 30s</a:t>
            </a:r>
          </a:p>
          <a:p>
            <a:pPr marL="209550" lvl="3" indent="0">
              <a:buNone/>
            </a:pPr>
            <a:endParaRPr lang="de-DE" dirty="0" smtClean="0"/>
          </a:p>
          <a:p>
            <a:pPr marL="23813" lvl="2" indent="0">
              <a:buNone/>
            </a:pPr>
            <a:r>
              <a:rPr lang="de-DE" dirty="0" smtClean="0"/>
              <a:t>4. Abtastfrequenz:</a:t>
            </a:r>
          </a:p>
          <a:p>
            <a:pPr marL="495300" lvl="3" indent="-285750"/>
            <a:r>
              <a:rPr lang="de-DE" dirty="0" smtClean="0"/>
              <a:t>1 Hz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Daten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 smtClean="0"/>
              <a:t>Datenpaket –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 smtClean="0"/>
              <a:t>Hochschule Mannheim | Julia </a:t>
            </a:r>
            <a:r>
              <a:rPr lang="de-DE" altLang="de-DE" dirty="0" err="1" smtClean="0"/>
              <a:t>Geigl</a:t>
            </a:r>
            <a:r>
              <a:rPr lang="de-DE" altLang="de-DE" dirty="0" smtClean="0"/>
              <a:t>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 smtClean="0"/>
              <a:t>IoT</a:t>
            </a:r>
            <a:r>
              <a:rPr lang="de-DE" sz="5400" smtClean="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1757</Words>
  <Application>Microsoft Office PowerPoint</Application>
  <PresentationFormat>Bildschirmpräsentation (4:3)</PresentationFormat>
  <Paragraphs>541</Paragraphs>
  <Slides>53</Slides>
  <Notes>39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53</vt:i4>
      </vt:variant>
    </vt:vector>
  </HeadingPairs>
  <TitlesOfParts>
    <vt:vector size="60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Student 1615343</cp:lastModifiedBy>
  <cp:revision>185</cp:revision>
  <cp:lastPrinted>2001-08-01T07:58:04Z</cp:lastPrinted>
  <dcterms:created xsi:type="dcterms:W3CDTF">2013-12-03T19:59:32Z</dcterms:created>
  <dcterms:modified xsi:type="dcterms:W3CDTF">2016-12-08T10:10:47Z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