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3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69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7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746" y="1483248"/>
            <a:ext cx="7729728" cy="1188720"/>
          </a:xfrm>
        </p:spPr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746" y="2901793"/>
            <a:ext cx="7729728" cy="3101983"/>
          </a:xfrm>
        </p:spPr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  <a:lvl2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2pPr>
            <a:lvl3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3pPr>
            <a:lvl4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4pPr>
            <a:lvl5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fld id="{86EDB6B8-2465-4E54-AD90-CE977215BECC}" type="datetimeFigureOut">
              <a:rPr lang="de-DE" smtClean="0"/>
              <a:pPr/>
              <a:t>05.11.2016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fld id="{DDE17A4D-68EA-4FCB-830F-56DEEF4F211F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2" descr="https://stud.hs-mannheim.de/company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15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75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3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7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2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EDB6B8-2465-4E54-AD90-CE977215BECC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5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EDB6B8-2465-4E54-AD90-CE977215BECC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5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icropik.com/PDF/dht1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5" Type="http://schemas.openxmlformats.org/officeDocument/2006/relationships/hyperlink" Target="http://www.micropik.com/PDF/dht11.pdf" TargetMode="External"/><Relationship Id="rId4" Type="http://schemas.openxmlformats.org/officeDocument/2006/relationships/hyperlink" Target="http://ic4l.net/wp-content/uploads/dht11-module-300x300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Feuchtigkeitssensor / </a:t>
            </a:r>
            <a:r>
              <a:rPr lang="de-DE" dirty="0" err="1"/>
              <a:t>temperatursensor</a:t>
            </a:r>
            <a:r>
              <a:rPr lang="de-DE" dirty="0"/>
              <a:t> mit </a:t>
            </a:r>
            <a:r>
              <a:rPr lang="de-DE" dirty="0" err="1"/>
              <a:t>arduino</a:t>
            </a:r>
            <a:r>
              <a:rPr lang="de-DE" dirty="0"/>
              <a:t> due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Julia </a:t>
            </a:r>
            <a:r>
              <a:rPr lang="de-DE" dirty="0" err="1"/>
              <a:t>Geigl</a:t>
            </a:r>
            <a:endParaRPr lang="de-DE" dirty="0"/>
          </a:p>
          <a:p>
            <a:r>
              <a:rPr lang="de-DE" dirty="0"/>
              <a:t>Clemens Behr</a:t>
            </a:r>
          </a:p>
          <a:p>
            <a:r>
              <a:rPr lang="de-DE" dirty="0"/>
              <a:t>Kevin Höfle</a:t>
            </a:r>
          </a:p>
        </p:txBody>
      </p:sp>
      <p:pic>
        <p:nvPicPr>
          <p:cNvPr id="1026" name="Picture 2" descr="https://stud.hs-mannheim.de/company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38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82691" y="1527865"/>
            <a:ext cx="7729728" cy="1188720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136" y="3201218"/>
            <a:ext cx="7729728" cy="3101983"/>
          </a:xfrm>
        </p:spPr>
        <p:txBody>
          <a:bodyPr/>
          <a:lstStyle/>
          <a:p>
            <a:r>
              <a:rPr lang="de-DE" dirty="0"/>
              <a:t>INTRO</a:t>
            </a:r>
          </a:p>
          <a:p>
            <a:endParaRPr lang="de-DE" dirty="0"/>
          </a:p>
        </p:txBody>
      </p:sp>
      <p:pic>
        <p:nvPicPr>
          <p:cNvPr id="4" name="Picture 2" descr="https://stud.hs-mannheim.de/company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66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- Konzept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Messen der Luftfeuchtigkeit und Temperatur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Speichern und Visualisieren der Daten</a:t>
            </a:r>
          </a:p>
          <a:p>
            <a:endParaRPr lang="de-DE" dirty="0"/>
          </a:p>
          <a:p>
            <a:r>
              <a:rPr lang="de-DE" dirty="0"/>
              <a:t>Aktion bei Überschreitung eines Feuchtigkeits- oder Temperatur-Wertes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4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4" y="1392748"/>
            <a:ext cx="8117981" cy="5008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346675" y="1501749"/>
            <a:ext cx="3845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	 Convenience &amp; Entertainment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		 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0" lvl="1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57200" lvl="3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2083136" y="3603099"/>
            <a:ext cx="2004414" cy="1108180"/>
          </a:xfrm>
          <a:prstGeom prst="straightConnector1">
            <a:avLst/>
          </a:prstGeom>
          <a:ln w="762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924870" y="3603099"/>
            <a:ext cx="1108179" cy="1453808"/>
          </a:xfrm>
          <a:prstGeom prst="straightConnector1">
            <a:avLst/>
          </a:prstGeom>
          <a:ln w="762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46675" y="6217049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[1]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779535" y="662920"/>
            <a:ext cx="5480343" cy="574936"/>
          </a:xfrm>
        </p:spPr>
        <p:txBody>
          <a:bodyPr>
            <a:normAutofit fontScale="90000"/>
          </a:bodyPr>
          <a:lstStyle/>
          <a:p>
            <a:r>
              <a:rPr lang="de-DE" dirty="0"/>
              <a:t>Ansiedlung im </a:t>
            </a:r>
            <a:r>
              <a:rPr lang="de-DE" dirty="0" err="1"/>
              <a:t>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50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– dht11</a:t>
            </a:r>
          </a:p>
        </p:txBody>
      </p:sp>
      <p:pic>
        <p:nvPicPr>
          <p:cNvPr id="2054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01" y="3138306"/>
            <a:ext cx="2692048" cy="218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71617" y="28013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 flipH="1">
            <a:off x="7854152" y="4230080"/>
            <a:ext cx="1144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7854152" y="3693934"/>
            <a:ext cx="1047623" cy="325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7854152" y="4441019"/>
            <a:ext cx="1047623" cy="336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9077387" y="4009571"/>
            <a:ext cx="281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Out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77388" y="3385097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GND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9077387" y="4593226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VCC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45201" y="5474165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[2]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308767" y="5474165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59268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http://www.micropik.com/PDF/dht11.pdf</a:t>
            </a:r>
            <a:r>
              <a:rPr lang="de-DE" dirty="0"/>
              <a:t> (TO-DO: richtig einfügen!)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46" y="3565409"/>
            <a:ext cx="7667625" cy="14954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46675" y="6217049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2670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88746" y="1368191"/>
            <a:ext cx="7729728" cy="1188720"/>
          </a:xfrm>
        </p:spPr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88746" y="2665624"/>
            <a:ext cx="7729728" cy="3101983"/>
          </a:xfrm>
        </p:spPr>
        <p:txBody>
          <a:bodyPr>
            <a:normAutofit/>
          </a:bodyPr>
          <a:lstStyle/>
          <a:p>
            <a:r>
              <a:rPr lang="de-DE" dirty="0" err="1"/>
              <a:t>Adafruit</a:t>
            </a:r>
            <a:r>
              <a:rPr lang="de-DE" dirty="0"/>
              <a:t> Open Beta: </a:t>
            </a:r>
            <a:r>
              <a:rPr lang="de-DE" dirty="0">
                <a:hlinkClick r:id="rId2"/>
              </a:rPr>
              <a:t>https://io.adafruit.com/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~ 16,798 Benutzer</a:t>
            </a:r>
          </a:p>
          <a:p>
            <a:pPr lvl="1"/>
            <a:r>
              <a:rPr lang="de-DE" dirty="0"/>
              <a:t>~ 75 </a:t>
            </a:r>
            <a:r>
              <a:rPr lang="de-DE" dirty="0" err="1"/>
              <a:t>insert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via MQTT</a:t>
            </a:r>
          </a:p>
          <a:p>
            <a:pPr lvl="1"/>
            <a:r>
              <a:rPr lang="de-DE" dirty="0"/>
              <a:t>~ 10 </a:t>
            </a:r>
            <a:r>
              <a:rPr lang="de-DE" dirty="0" err="1"/>
              <a:t>inserts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via REST API</a:t>
            </a:r>
          </a:p>
          <a:p>
            <a:r>
              <a:rPr lang="de-DE" dirty="0" err="1"/>
              <a:t>Adafruit</a:t>
            </a:r>
            <a:r>
              <a:rPr lang="de-DE" dirty="0"/>
              <a:t>: </a:t>
            </a:r>
            <a:endParaRPr lang="de-DE" dirty="0"/>
          </a:p>
          <a:p>
            <a:pPr lvl="1"/>
            <a:r>
              <a:rPr lang="de-DE" dirty="0"/>
              <a:t>2005 Grundstein gelegt von MIT Hacker &amp; Ingenieur </a:t>
            </a:r>
            <a:r>
              <a:rPr lang="de-DE" dirty="0" err="1"/>
              <a:t>Limor</a:t>
            </a:r>
            <a:r>
              <a:rPr lang="de-DE" dirty="0"/>
              <a:t> „</a:t>
            </a:r>
            <a:r>
              <a:rPr lang="de-DE" dirty="0" err="1"/>
              <a:t>Ladyada</a:t>
            </a:r>
            <a:r>
              <a:rPr lang="de-DE" dirty="0"/>
              <a:t>“ Fried</a:t>
            </a:r>
          </a:p>
          <a:p>
            <a:pPr lvl="1"/>
            <a:r>
              <a:rPr lang="de-DE" dirty="0"/>
              <a:t>„an electronic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[</a:t>
            </a:r>
            <a:r>
              <a:rPr lang="de-DE" dirty="0" err="1"/>
              <a:t>adafruit</a:t>
            </a:r>
            <a:r>
              <a:rPr lang="de-DE" dirty="0"/>
              <a:t>]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gift</a:t>
            </a:r>
            <a:r>
              <a:rPr lang="de-DE" dirty="0"/>
              <a:t> </a:t>
            </a:r>
            <a:r>
              <a:rPr lang="de-DE" dirty="0" err="1"/>
              <a:t>shop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end“ –</a:t>
            </a:r>
            <a:r>
              <a:rPr lang="de-DE" dirty="0" err="1"/>
              <a:t>Limor</a:t>
            </a:r>
            <a:r>
              <a:rPr lang="de-DE" dirty="0"/>
              <a:t> Fried, </a:t>
            </a:r>
            <a:r>
              <a:rPr lang="de-DE" dirty="0" err="1"/>
              <a:t>Founder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Adafruit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074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6" y="5512863"/>
            <a:ext cx="3276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048307" y="6286531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106978" y="6286531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63307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ADAFRUIT IO 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46" y="3089674"/>
            <a:ext cx="6794021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6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/>
              <a:t>[1] </a:t>
            </a:r>
            <a:r>
              <a:rPr lang="de-DE" dirty="0">
                <a:hlinkClick r:id="rId2"/>
              </a:rPr>
              <a:t>http://blog.gemalto.com/wp-content/uploads/2015/01/M2M-world-of-connected-services.jpg</a:t>
            </a:r>
            <a:r>
              <a:rPr lang="de-DE" dirty="0"/>
              <a:t> 05.11.2016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[2] </a:t>
            </a:r>
            <a:r>
              <a:rPr lang="de-DE" dirty="0">
                <a:hlinkClick r:id="rId3"/>
              </a:rPr>
              <a:t>http://howtomechatronics.com/wp-content/uploads/2016/01/DHT11-DDHT22-Working-Principle.png?x57244</a:t>
            </a:r>
            <a:r>
              <a:rPr lang="de-DE" dirty="0"/>
              <a:t> 05.11.2016 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[3] </a:t>
            </a:r>
            <a:r>
              <a:rPr lang="de-DE" dirty="0">
                <a:hlinkClick r:id="rId4"/>
              </a:rPr>
              <a:t>http://ic4l.net/wp-content/uploads/dht11-module-300x300.png</a:t>
            </a:r>
            <a:r>
              <a:rPr lang="de-DE" dirty="0"/>
              <a:t> 05.11.2016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[4] DHT11 </a:t>
            </a:r>
            <a:r>
              <a:rPr lang="de-DE" dirty="0" err="1"/>
              <a:t>Humidity</a:t>
            </a:r>
            <a:r>
              <a:rPr lang="de-DE" dirty="0"/>
              <a:t> &amp; </a:t>
            </a:r>
            <a:r>
              <a:rPr lang="de-DE" dirty="0" err="1"/>
              <a:t>Temperature</a:t>
            </a:r>
            <a:r>
              <a:rPr lang="de-DE" dirty="0"/>
              <a:t> Sensor D-</a:t>
            </a:r>
            <a:r>
              <a:rPr lang="de-DE" dirty="0" err="1"/>
              <a:t>Robotics</a:t>
            </a:r>
            <a:r>
              <a:rPr lang="de-DE" dirty="0"/>
              <a:t> UK, </a:t>
            </a:r>
            <a:r>
              <a:rPr lang="de-DE" dirty="0"/>
              <a:t>D-</a:t>
            </a:r>
            <a:r>
              <a:rPr lang="de-DE" dirty="0" err="1"/>
              <a:t>Robotics</a:t>
            </a:r>
            <a:r>
              <a:rPr lang="de-DE" dirty="0"/>
              <a:t> 7/30/2010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http://www.micropik.com/PDF/dht11.pdf</a:t>
            </a:r>
            <a:r>
              <a:rPr lang="de-DE" dirty="0"/>
              <a:t> Seite XX, Absatz XX 05.11.2016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[5] </a:t>
            </a:r>
            <a:r>
              <a:rPr lang="de-DE" dirty="0">
                <a:hlinkClick r:id="rId6"/>
              </a:rPr>
              <a:t>https://youtu.be/VelviRLkUeo</a:t>
            </a:r>
            <a:r>
              <a:rPr lang="de-DE" dirty="0"/>
              <a:t> 05.11.2016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[6] </a:t>
            </a:r>
            <a:r>
              <a:rPr lang="de-DE" dirty="0">
                <a:hlinkClick r:id="rId7"/>
              </a:rPr>
              <a:t>https://www.adafruit.com/about</a:t>
            </a:r>
            <a:r>
              <a:rPr lang="de-DE" dirty="0"/>
              <a:t> 05.11.2016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[7] </a:t>
            </a:r>
            <a:r>
              <a:rPr lang="de-DE" dirty="0">
                <a:hlinkClick r:id="rId8"/>
              </a:rPr>
              <a:t>https://io.adafruit.com/logos/logo_2x.png</a:t>
            </a:r>
            <a:r>
              <a:rPr lang="de-DE" dirty="0"/>
              <a:t> 05.11.2016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89087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218</Words>
  <Application>Microsoft Office PowerPoint</Application>
  <PresentationFormat>Breitbild</PresentationFormat>
  <Paragraphs>49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Yu Gothic</vt:lpstr>
      <vt:lpstr>Arial</vt:lpstr>
      <vt:lpstr>Calibri Light</vt:lpstr>
      <vt:lpstr>Gill Sans MT</vt:lpstr>
      <vt:lpstr>Wingdings</vt:lpstr>
      <vt:lpstr>Paket</vt:lpstr>
      <vt:lpstr>Feuchtigkeitssensor / temperatursensor mit arduino due</vt:lpstr>
      <vt:lpstr>Overview</vt:lpstr>
      <vt:lpstr>GRUND - Konzept</vt:lpstr>
      <vt:lpstr>Ansiedlung im iot</vt:lpstr>
      <vt:lpstr>Feuchtigkeitssensor – dht11</vt:lpstr>
      <vt:lpstr>SPEZIFISCHE DATEN DHT11</vt:lpstr>
      <vt:lpstr>Iot Platform</vt:lpstr>
      <vt:lpstr>ADAFRUIT IO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gpus and their field of application</dc:title>
  <dc:creator>kevin höfle</dc:creator>
  <cp:lastModifiedBy>kevin höfle</cp:lastModifiedBy>
  <cp:revision>25</cp:revision>
  <dcterms:created xsi:type="dcterms:W3CDTF">2016-10-24T17:08:19Z</dcterms:created>
  <dcterms:modified xsi:type="dcterms:W3CDTF">2016-11-05T20:16:44Z</dcterms:modified>
</cp:coreProperties>
</file>